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85" r:id="rId17"/>
    <p:sldId id="271" r:id="rId18"/>
    <p:sldId id="272" r:id="rId19"/>
    <p:sldId id="273" r:id="rId20"/>
    <p:sldId id="274" r:id="rId21"/>
    <p:sldId id="275" r:id="rId22"/>
    <p:sldId id="276" r:id="rId23"/>
    <p:sldId id="278" r:id="rId24"/>
    <p:sldId id="279" r:id="rId25"/>
    <p:sldId id="280" r:id="rId26"/>
    <p:sldId id="281" r:id="rId27"/>
    <p:sldId id="282" r:id="rId28"/>
    <p:sldId id="283" r:id="rId29"/>
    <p:sldId id="284" r:id="rId30"/>
  </p:sldIdLst>
  <p:sldSz cx="18288000" cy="10287000"/>
  <p:notesSz cx="6858000" cy="9144000"/>
  <p:embeddedFontLst>
    <p:embeddedFont>
      <p:font typeface="Anonymous Pro" panose="02060609030202000504" pitchFamily="49" charset="0"/>
      <p:regular r:id="rId32"/>
    </p:embeddedFont>
    <p:embeddedFont>
      <p:font typeface="Anonymous Pro Bold" panose="02060809030202000504" pitchFamily="49" charset="0"/>
      <p:regular r:id="rId33"/>
      <p:bold r:id="rId34"/>
    </p:embeddedFont>
    <p:embeddedFont>
      <p:font typeface="Calibri" panose="020F0502020204030204" pitchFamily="34" charset="0"/>
      <p:regular r:id="rId35"/>
      <p:bold r:id="rId36"/>
      <p:italic r:id="rId37"/>
      <p:boldItalic r:id="rId38"/>
    </p:embeddedFont>
    <p:embeddedFont>
      <p:font typeface="Genty Sans" pitchFamily="2" charset="77"/>
      <p:regular r:id="rId39"/>
    </p:embeddedFont>
    <p:embeddedFont>
      <p:font typeface="HK Grotesk" pitchFamily="2" charset="77"/>
      <p:regular r:id="rId40"/>
    </p:embeddedFont>
    <p:embeddedFont>
      <p:font typeface="HK Grotesk Bold" pitchFamily="2" charset="77"/>
      <p:regular r:id="rId41"/>
      <p:bold r:id="rId42"/>
    </p:embeddedFont>
    <p:embeddedFont>
      <p:font typeface="HK Grotesk Italics" pitchFamily="2" charset="77"/>
      <p:regular r:id="rId43"/>
      <p:italic r:id="rId44"/>
    </p:embeddedFont>
    <p:embeddedFont>
      <p:font typeface="HK Modular" pitchFamily="2" charset="77"/>
      <p:regular r:id="rId45"/>
      <p:bold r:id="rId46"/>
    </p:embeddedFont>
    <p:embeddedFont>
      <p:font typeface="Literata Bold" pitchFamily="2" charset="0"/>
      <p:regular r:id="rId47"/>
      <p:bold r:id="rId4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7763" autoAdjust="0"/>
    <p:restoredTop sz="94597" autoAdjust="0"/>
  </p:normalViewPr>
  <p:slideViewPr>
    <p:cSldViewPr>
      <p:cViewPr varScale="1">
        <p:scale>
          <a:sx n="71" d="100"/>
          <a:sy n="71" d="100"/>
        </p:scale>
        <p:origin x="248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font" Target="fonts/font11.fntdata"/><Relationship Id="rId47" Type="http://schemas.openxmlformats.org/officeDocument/2006/relationships/font" Target="fonts/font16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font" Target="fonts/font1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4" Type="http://schemas.openxmlformats.org/officeDocument/2006/relationships/font" Target="fonts/font13.fntdata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font" Target="fonts/font12.fntdata"/><Relationship Id="rId48" Type="http://schemas.openxmlformats.org/officeDocument/2006/relationships/font" Target="fonts/font17.fntdata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openxmlformats.org/officeDocument/2006/relationships/font" Target="fonts/font15.fntdata"/><Relationship Id="rId20" Type="http://schemas.openxmlformats.org/officeDocument/2006/relationships/slide" Target="slides/slide19.xml"/><Relationship Id="rId41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Đầu trang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3" name="Chỗ dành sẵn cho Ngày tháng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00BB76-C4A1-4C9F-ABFC-143B123550D8}" type="datetimeFigureOut">
              <a:rPr lang="vi-VN" smtClean="0"/>
              <a:t>14/01/2024</a:t>
            </a:fld>
            <a:endParaRPr lang="vi-VN"/>
          </a:p>
        </p:txBody>
      </p:sp>
      <p:sp>
        <p:nvSpPr>
          <p:cNvPr id="4" name="Chỗ dành sẵn cho Hình ảnh của Bản chiế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vi-VN"/>
          </a:p>
        </p:txBody>
      </p:sp>
      <p:sp>
        <p:nvSpPr>
          <p:cNvPr id="5" name="Chỗ dành sẵn cho Ghi chú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6" name="Chỗ dành sẵn cho Chân trang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7" name="Chỗ dành sẵn cho Số hiệu Bản chiế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F5A82A-A9F6-49FD-9FBC-BAD5624CBCB9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9794857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F5A82A-A9F6-49FD-9FBC-BAD5624CBCB9}" type="slidenum">
              <a:rPr lang="vi-VN" smtClean="0"/>
              <a:t>19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6793841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F5A82A-A9F6-49FD-9FBC-BAD5624CBCB9}" type="slidenum">
              <a:rPr lang="vi-VN" smtClean="0"/>
              <a:t>21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6598358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1/14/24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1/14/24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1/14/24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svg"/><Relationship Id="rId21" Type="http://schemas.openxmlformats.org/officeDocument/2006/relationships/image" Target="../media/image20.svg"/><Relationship Id="rId7" Type="http://schemas.openxmlformats.org/officeDocument/2006/relationships/image" Target="../media/image6.svg"/><Relationship Id="rId12" Type="http://schemas.openxmlformats.org/officeDocument/2006/relationships/image" Target="../media/image11.sv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svg"/><Relationship Id="rId15" Type="http://schemas.openxmlformats.org/officeDocument/2006/relationships/image" Target="../media/image14.png"/><Relationship Id="rId10" Type="http://schemas.openxmlformats.org/officeDocument/2006/relationships/image" Target="../media/image9.svg"/><Relationship Id="rId19" Type="http://schemas.openxmlformats.org/officeDocument/2006/relationships/image" Target="../media/image18.sv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sv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sv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7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png"/><Relationship Id="rId5" Type="http://schemas.openxmlformats.org/officeDocument/2006/relationships/image" Target="../media/image14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sv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22.svg"/><Relationship Id="rId7" Type="http://schemas.openxmlformats.org/officeDocument/2006/relationships/image" Target="../media/image8.png"/><Relationship Id="rId12" Type="http://schemas.openxmlformats.org/officeDocument/2006/relationships/image" Target="../media/image26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25.png"/><Relationship Id="rId5" Type="http://schemas.openxmlformats.org/officeDocument/2006/relationships/image" Target="../media/image24.svg"/><Relationship Id="rId10" Type="http://schemas.openxmlformats.org/officeDocument/2006/relationships/image" Target="../media/image4.svg"/><Relationship Id="rId4" Type="http://schemas.openxmlformats.org/officeDocument/2006/relationships/image" Target="../media/image23.png"/><Relationship Id="rId9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96.svg"/><Relationship Id="rId3" Type="http://schemas.openxmlformats.org/officeDocument/2006/relationships/image" Target="../media/image92.svg"/><Relationship Id="rId7" Type="http://schemas.openxmlformats.org/officeDocument/2006/relationships/image" Target="../media/image94.svg"/><Relationship Id="rId12" Type="http://schemas.openxmlformats.org/officeDocument/2006/relationships/image" Target="../media/image95.png"/><Relationship Id="rId17" Type="http://schemas.openxmlformats.org/officeDocument/2006/relationships/image" Target="../media/image100.svg"/><Relationship Id="rId2" Type="http://schemas.openxmlformats.org/officeDocument/2006/relationships/image" Target="../media/image91.png"/><Relationship Id="rId16" Type="http://schemas.openxmlformats.org/officeDocument/2006/relationships/image" Target="../media/image9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3.png"/><Relationship Id="rId11" Type="http://schemas.openxmlformats.org/officeDocument/2006/relationships/image" Target="../media/image36.svg"/><Relationship Id="rId5" Type="http://schemas.openxmlformats.org/officeDocument/2006/relationships/image" Target="../media/image32.svg"/><Relationship Id="rId15" Type="http://schemas.openxmlformats.org/officeDocument/2006/relationships/image" Target="../media/image98.svg"/><Relationship Id="rId10" Type="http://schemas.openxmlformats.org/officeDocument/2006/relationships/image" Target="../media/image35.png"/><Relationship Id="rId4" Type="http://schemas.openxmlformats.org/officeDocument/2006/relationships/image" Target="../media/image31.png"/><Relationship Id="rId9" Type="http://schemas.openxmlformats.org/officeDocument/2006/relationships/image" Target="../media/image34.svg"/><Relationship Id="rId14" Type="http://schemas.openxmlformats.org/officeDocument/2006/relationships/image" Target="../media/image9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13" Type="http://schemas.openxmlformats.org/officeDocument/2006/relationships/image" Target="../media/image36.svg"/><Relationship Id="rId3" Type="http://schemas.openxmlformats.org/officeDocument/2006/relationships/image" Target="../media/image102.svg"/><Relationship Id="rId7" Type="http://schemas.openxmlformats.org/officeDocument/2006/relationships/image" Target="../media/image34.svg"/><Relationship Id="rId12" Type="http://schemas.openxmlformats.org/officeDocument/2006/relationships/image" Target="../media/image35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11" Type="http://schemas.openxmlformats.org/officeDocument/2006/relationships/image" Target="../media/image108.svg"/><Relationship Id="rId5" Type="http://schemas.openxmlformats.org/officeDocument/2006/relationships/image" Target="../media/image104.svg"/><Relationship Id="rId10" Type="http://schemas.openxmlformats.org/officeDocument/2006/relationships/image" Target="../media/image107.png"/><Relationship Id="rId4" Type="http://schemas.openxmlformats.org/officeDocument/2006/relationships/image" Target="../media/image103.png"/><Relationship Id="rId9" Type="http://schemas.openxmlformats.org/officeDocument/2006/relationships/image" Target="../media/image106.svg"/><Relationship Id="rId14" Type="http://schemas.openxmlformats.org/officeDocument/2006/relationships/image" Target="../media/image109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38.svg"/><Relationship Id="rId3" Type="http://schemas.openxmlformats.org/officeDocument/2006/relationships/image" Target="../media/image94.svg"/><Relationship Id="rId7" Type="http://schemas.openxmlformats.org/officeDocument/2006/relationships/image" Target="../media/image96.svg"/><Relationship Id="rId12" Type="http://schemas.openxmlformats.org/officeDocument/2006/relationships/image" Target="../media/image37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5.png"/><Relationship Id="rId11" Type="http://schemas.openxmlformats.org/officeDocument/2006/relationships/image" Target="../media/image109.png"/><Relationship Id="rId5" Type="http://schemas.openxmlformats.org/officeDocument/2006/relationships/image" Target="../media/image98.svg"/><Relationship Id="rId10" Type="http://schemas.openxmlformats.org/officeDocument/2006/relationships/image" Target="../media/image110.gif"/><Relationship Id="rId4" Type="http://schemas.openxmlformats.org/officeDocument/2006/relationships/image" Target="../media/image97.png"/><Relationship Id="rId9" Type="http://schemas.openxmlformats.org/officeDocument/2006/relationships/image" Target="../media/image36.sv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112.svg"/><Relationship Id="rId7" Type="http://schemas.openxmlformats.org/officeDocument/2006/relationships/image" Target="../media/image27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3.gif"/><Relationship Id="rId5" Type="http://schemas.openxmlformats.org/officeDocument/2006/relationships/image" Target="../media/image42.svg"/><Relationship Id="rId4" Type="http://schemas.openxmlformats.org/officeDocument/2006/relationships/image" Target="../media/image41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96.svg"/><Relationship Id="rId3" Type="http://schemas.openxmlformats.org/officeDocument/2006/relationships/image" Target="../media/image92.svg"/><Relationship Id="rId7" Type="http://schemas.openxmlformats.org/officeDocument/2006/relationships/image" Target="../media/image94.svg"/><Relationship Id="rId12" Type="http://schemas.openxmlformats.org/officeDocument/2006/relationships/image" Target="../media/image95.png"/><Relationship Id="rId17" Type="http://schemas.openxmlformats.org/officeDocument/2006/relationships/image" Target="../media/image100.svg"/><Relationship Id="rId2" Type="http://schemas.openxmlformats.org/officeDocument/2006/relationships/image" Target="../media/image91.png"/><Relationship Id="rId16" Type="http://schemas.openxmlformats.org/officeDocument/2006/relationships/image" Target="../media/image9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3.png"/><Relationship Id="rId11" Type="http://schemas.openxmlformats.org/officeDocument/2006/relationships/image" Target="../media/image36.svg"/><Relationship Id="rId5" Type="http://schemas.openxmlformats.org/officeDocument/2006/relationships/image" Target="../media/image32.svg"/><Relationship Id="rId15" Type="http://schemas.openxmlformats.org/officeDocument/2006/relationships/image" Target="../media/image98.svg"/><Relationship Id="rId10" Type="http://schemas.openxmlformats.org/officeDocument/2006/relationships/image" Target="../media/image35.png"/><Relationship Id="rId4" Type="http://schemas.openxmlformats.org/officeDocument/2006/relationships/image" Target="../media/image31.png"/><Relationship Id="rId9" Type="http://schemas.openxmlformats.org/officeDocument/2006/relationships/image" Target="../media/image34.svg"/><Relationship Id="rId14" Type="http://schemas.openxmlformats.org/officeDocument/2006/relationships/image" Target="../media/image97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svg"/><Relationship Id="rId3" Type="http://schemas.openxmlformats.org/officeDocument/2006/relationships/image" Target="../media/image115.svg"/><Relationship Id="rId7" Type="http://schemas.openxmlformats.org/officeDocument/2006/relationships/image" Target="../media/image119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Ileriayo/markdown-badges" TargetMode="External"/><Relationship Id="rId3" Type="http://schemas.openxmlformats.org/officeDocument/2006/relationships/image" Target="../media/image4.svg"/><Relationship Id="rId7" Type="http://schemas.openxmlformats.org/officeDocument/2006/relationships/hyperlink" Target="https://github.com/Ileriayo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stackoverflow.com/questions/27854171/playing-music-in-a-java-game" TargetMode="External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28.svg"/><Relationship Id="rId3" Type="http://schemas.openxmlformats.org/officeDocument/2006/relationships/image" Target="../media/image122.svg"/><Relationship Id="rId7" Type="http://schemas.openxmlformats.org/officeDocument/2006/relationships/image" Target="../media/image2.svg"/><Relationship Id="rId12" Type="http://schemas.openxmlformats.org/officeDocument/2006/relationships/image" Target="../media/image127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11" Type="http://schemas.openxmlformats.org/officeDocument/2006/relationships/image" Target="../media/image126.svg"/><Relationship Id="rId5" Type="http://schemas.openxmlformats.org/officeDocument/2006/relationships/image" Target="../media/image124.svg"/><Relationship Id="rId10" Type="http://schemas.openxmlformats.org/officeDocument/2006/relationships/image" Target="../media/image125.png"/><Relationship Id="rId4" Type="http://schemas.openxmlformats.org/officeDocument/2006/relationships/image" Target="../media/image123.png"/><Relationship Id="rId9" Type="http://schemas.openxmlformats.org/officeDocument/2006/relationships/image" Target="../media/image11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0.svg"/><Relationship Id="rId3" Type="http://schemas.openxmlformats.org/officeDocument/2006/relationships/image" Target="../media/image2.svg"/><Relationship Id="rId7" Type="http://schemas.openxmlformats.org/officeDocument/2006/relationships/image" Target="../media/image11.svg"/><Relationship Id="rId12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4.svg"/><Relationship Id="rId5" Type="http://schemas.openxmlformats.org/officeDocument/2006/relationships/image" Target="../media/image6.svg"/><Relationship Id="rId10" Type="http://schemas.openxmlformats.org/officeDocument/2006/relationships/image" Target="../media/image3.png"/><Relationship Id="rId4" Type="http://schemas.openxmlformats.org/officeDocument/2006/relationships/image" Target="../media/image5.png"/><Relationship Id="rId9" Type="http://schemas.openxmlformats.org/officeDocument/2006/relationships/image" Target="../media/image28.svg"/><Relationship Id="rId1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2.svg"/><Relationship Id="rId3" Type="http://schemas.openxmlformats.org/officeDocument/2006/relationships/image" Target="../media/image32.svg"/><Relationship Id="rId7" Type="http://schemas.openxmlformats.org/officeDocument/2006/relationships/image" Target="../media/image36.svg"/><Relationship Id="rId12" Type="http://schemas.openxmlformats.org/officeDocument/2006/relationships/image" Target="../media/image41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11" Type="http://schemas.openxmlformats.org/officeDocument/2006/relationships/image" Target="../media/image40.svg"/><Relationship Id="rId5" Type="http://schemas.openxmlformats.org/officeDocument/2006/relationships/image" Target="../media/image34.sv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svg"/><Relationship Id="rId13" Type="http://schemas.openxmlformats.org/officeDocument/2006/relationships/image" Target="../media/image57.png"/><Relationship Id="rId3" Type="http://schemas.openxmlformats.org/officeDocument/2006/relationships/image" Target="../media/image47.svg"/><Relationship Id="rId7" Type="http://schemas.openxmlformats.org/officeDocument/2006/relationships/image" Target="../media/image51.png"/><Relationship Id="rId12" Type="http://schemas.openxmlformats.org/officeDocument/2006/relationships/image" Target="../media/image56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11" Type="http://schemas.openxmlformats.org/officeDocument/2006/relationships/image" Target="../media/image55.svg"/><Relationship Id="rId5" Type="http://schemas.openxmlformats.org/officeDocument/2006/relationships/image" Target="../media/image49.svg"/><Relationship Id="rId10" Type="http://schemas.openxmlformats.org/officeDocument/2006/relationships/image" Target="../media/image54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Relationship Id="rId14" Type="http://schemas.openxmlformats.org/officeDocument/2006/relationships/image" Target="../media/image5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60.svg"/><Relationship Id="rId7" Type="http://schemas.openxmlformats.org/officeDocument/2006/relationships/image" Target="../media/image38.sv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svg"/><Relationship Id="rId4" Type="http://schemas.openxmlformats.org/officeDocument/2006/relationships/image" Target="../media/image35.png"/><Relationship Id="rId9" Type="http://schemas.openxmlformats.org/officeDocument/2006/relationships/image" Target="../media/image42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svg"/><Relationship Id="rId3" Type="http://schemas.openxmlformats.org/officeDocument/2006/relationships/image" Target="../media/image62.svg"/><Relationship Id="rId7" Type="http://schemas.openxmlformats.org/officeDocument/2006/relationships/image" Target="../media/image66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sv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svg"/><Relationship Id="rId7" Type="http://schemas.openxmlformats.org/officeDocument/2006/relationships/image" Target="../media/image69.sv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png"/><Relationship Id="rId5" Type="http://schemas.openxmlformats.org/officeDocument/2006/relationships/image" Target="../media/image67.svg"/><Relationship Id="rId4" Type="http://schemas.openxmlformats.org/officeDocument/2006/relationships/image" Target="../media/image6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3ED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307356" y="8977406"/>
            <a:ext cx="12229780" cy="2090181"/>
          </a:xfrm>
          <a:custGeom>
            <a:avLst/>
            <a:gdLst/>
            <a:ahLst/>
            <a:cxnLst/>
            <a:rect l="l" t="t" r="r" b="b"/>
            <a:pathLst>
              <a:path w="12229780" h="2090181">
                <a:moveTo>
                  <a:pt x="0" y="0"/>
                </a:moveTo>
                <a:lnTo>
                  <a:pt x="12229781" y="0"/>
                </a:lnTo>
                <a:lnTo>
                  <a:pt x="12229781" y="2090180"/>
                </a:lnTo>
                <a:lnTo>
                  <a:pt x="0" y="20901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VN"/>
          </a:p>
        </p:txBody>
      </p:sp>
      <p:sp>
        <p:nvSpPr>
          <p:cNvPr id="3" name="Freeform 3"/>
          <p:cNvSpPr/>
          <p:nvPr/>
        </p:nvSpPr>
        <p:spPr>
          <a:xfrm>
            <a:off x="-6619760" y="5536029"/>
            <a:ext cx="7956266" cy="1359798"/>
          </a:xfrm>
          <a:custGeom>
            <a:avLst/>
            <a:gdLst/>
            <a:ahLst/>
            <a:cxnLst/>
            <a:rect l="l" t="t" r="r" b="b"/>
            <a:pathLst>
              <a:path w="7956266" h="1359798">
                <a:moveTo>
                  <a:pt x="0" y="0"/>
                </a:moveTo>
                <a:lnTo>
                  <a:pt x="7956266" y="0"/>
                </a:lnTo>
                <a:lnTo>
                  <a:pt x="7956266" y="1359798"/>
                </a:lnTo>
                <a:lnTo>
                  <a:pt x="0" y="13597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VN"/>
          </a:p>
        </p:txBody>
      </p:sp>
      <p:sp>
        <p:nvSpPr>
          <p:cNvPr id="4" name="Freeform 4"/>
          <p:cNvSpPr/>
          <p:nvPr/>
        </p:nvSpPr>
        <p:spPr>
          <a:xfrm>
            <a:off x="9230384" y="8977406"/>
            <a:ext cx="12229780" cy="2090181"/>
          </a:xfrm>
          <a:custGeom>
            <a:avLst/>
            <a:gdLst/>
            <a:ahLst/>
            <a:cxnLst/>
            <a:rect l="l" t="t" r="r" b="b"/>
            <a:pathLst>
              <a:path w="12229780" h="2090181">
                <a:moveTo>
                  <a:pt x="0" y="0"/>
                </a:moveTo>
                <a:lnTo>
                  <a:pt x="12229780" y="0"/>
                </a:lnTo>
                <a:lnTo>
                  <a:pt x="12229780" y="2090180"/>
                </a:lnTo>
                <a:lnTo>
                  <a:pt x="0" y="20901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VN"/>
          </a:p>
        </p:txBody>
      </p:sp>
      <p:grpSp>
        <p:nvGrpSpPr>
          <p:cNvPr id="5" name="Group 5"/>
          <p:cNvGrpSpPr/>
          <p:nvPr/>
        </p:nvGrpSpPr>
        <p:grpSpPr>
          <a:xfrm>
            <a:off x="9690768" y="-9760921"/>
            <a:ext cx="15976849" cy="15976849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0F9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VN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214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3091387" y="465044"/>
            <a:ext cx="3770696" cy="918679"/>
          </a:xfrm>
          <a:custGeom>
            <a:avLst/>
            <a:gdLst/>
            <a:ahLst/>
            <a:cxnLst/>
            <a:rect l="l" t="t" r="r" b="b"/>
            <a:pathLst>
              <a:path w="3770696" h="918679">
                <a:moveTo>
                  <a:pt x="0" y="0"/>
                </a:moveTo>
                <a:lnTo>
                  <a:pt x="3770696" y="0"/>
                </a:lnTo>
                <a:lnTo>
                  <a:pt x="3770696" y="918679"/>
                </a:lnTo>
                <a:lnTo>
                  <a:pt x="0" y="91867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VN"/>
          </a:p>
        </p:txBody>
      </p:sp>
      <p:sp>
        <p:nvSpPr>
          <p:cNvPr id="9" name="Freeform 9"/>
          <p:cNvSpPr/>
          <p:nvPr/>
        </p:nvSpPr>
        <p:spPr>
          <a:xfrm>
            <a:off x="-977900" y="465044"/>
            <a:ext cx="4628811" cy="1127747"/>
          </a:xfrm>
          <a:custGeom>
            <a:avLst/>
            <a:gdLst/>
            <a:ahLst/>
            <a:cxnLst/>
            <a:rect l="l" t="t" r="r" b="b"/>
            <a:pathLst>
              <a:path w="4628811" h="1127747">
                <a:moveTo>
                  <a:pt x="0" y="0"/>
                </a:moveTo>
                <a:lnTo>
                  <a:pt x="4628812" y="0"/>
                </a:lnTo>
                <a:lnTo>
                  <a:pt x="4628812" y="1127747"/>
                </a:lnTo>
                <a:lnTo>
                  <a:pt x="0" y="11277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VN"/>
          </a:p>
        </p:txBody>
      </p:sp>
      <p:sp>
        <p:nvSpPr>
          <p:cNvPr id="10" name="Freeform 10"/>
          <p:cNvSpPr/>
          <p:nvPr/>
        </p:nvSpPr>
        <p:spPr>
          <a:xfrm>
            <a:off x="517401" y="4399737"/>
            <a:ext cx="511299" cy="1278247"/>
          </a:xfrm>
          <a:custGeom>
            <a:avLst/>
            <a:gdLst/>
            <a:ahLst/>
            <a:cxnLst/>
            <a:rect l="l" t="t" r="r" b="b"/>
            <a:pathLst>
              <a:path w="511299" h="1278247">
                <a:moveTo>
                  <a:pt x="0" y="0"/>
                </a:moveTo>
                <a:lnTo>
                  <a:pt x="511299" y="0"/>
                </a:lnTo>
                <a:lnTo>
                  <a:pt x="511299" y="1278247"/>
                </a:lnTo>
                <a:lnTo>
                  <a:pt x="0" y="127824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VN"/>
          </a:p>
        </p:txBody>
      </p:sp>
      <p:sp>
        <p:nvSpPr>
          <p:cNvPr id="11" name="Freeform 11"/>
          <p:cNvSpPr/>
          <p:nvPr/>
        </p:nvSpPr>
        <p:spPr>
          <a:xfrm>
            <a:off x="15552116" y="5143500"/>
            <a:ext cx="3414368" cy="3787703"/>
          </a:xfrm>
          <a:custGeom>
            <a:avLst/>
            <a:gdLst/>
            <a:ahLst/>
            <a:cxnLst/>
            <a:rect l="l" t="t" r="r" b="b"/>
            <a:pathLst>
              <a:path w="3414368" h="3787703">
                <a:moveTo>
                  <a:pt x="0" y="0"/>
                </a:moveTo>
                <a:lnTo>
                  <a:pt x="3414368" y="0"/>
                </a:lnTo>
                <a:lnTo>
                  <a:pt x="3414368" y="3787703"/>
                </a:lnTo>
                <a:lnTo>
                  <a:pt x="0" y="378770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b="-25854"/>
            </a:stretch>
          </a:blipFill>
        </p:spPr>
        <p:txBody>
          <a:bodyPr/>
          <a:lstStyle/>
          <a:p>
            <a:endParaRPr lang="en-VN"/>
          </a:p>
        </p:txBody>
      </p:sp>
      <p:sp>
        <p:nvSpPr>
          <p:cNvPr id="12" name="Freeform 12"/>
          <p:cNvSpPr/>
          <p:nvPr/>
        </p:nvSpPr>
        <p:spPr>
          <a:xfrm>
            <a:off x="15552116" y="7144256"/>
            <a:ext cx="2127076" cy="2057463"/>
          </a:xfrm>
          <a:custGeom>
            <a:avLst/>
            <a:gdLst/>
            <a:ahLst/>
            <a:cxnLst/>
            <a:rect l="l" t="t" r="r" b="b"/>
            <a:pathLst>
              <a:path w="2127076" h="2057463">
                <a:moveTo>
                  <a:pt x="0" y="0"/>
                </a:moveTo>
                <a:lnTo>
                  <a:pt x="2127076" y="0"/>
                </a:lnTo>
                <a:lnTo>
                  <a:pt x="2127076" y="2057463"/>
                </a:lnTo>
                <a:lnTo>
                  <a:pt x="0" y="205746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VN"/>
          </a:p>
        </p:txBody>
      </p:sp>
      <p:sp>
        <p:nvSpPr>
          <p:cNvPr id="13" name="Freeform 13"/>
          <p:cNvSpPr/>
          <p:nvPr/>
        </p:nvSpPr>
        <p:spPr>
          <a:xfrm>
            <a:off x="5113254" y="0"/>
            <a:ext cx="2978226" cy="725604"/>
          </a:xfrm>
          <a:custGeom>
            <a:avLst/>
            <a:gdLst/>
            <a:ahLst/>
            <a:cxnLst/>
            <a:rect l="l" t="t" r="r" b="b"/>
            <a:pathLst>
              <a:path w="2978226" h="725604">
                <a:moveTo>
                  <a:pt x="0" y="0"/>
                </a:moveTo>
                <a:lnTo>
                  <a:pt x="2978226" y="0"/>
                </a:lnTo>
                <a:lnTo>
                  <a:pt x="2978226" y="725604"/>
                </a:lnTo>
                <a:lnTo>
                  <a:pt x="0" y="72560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VN"/>
          </a:p>
        </p:txBody>
      </p:sp>
      <p:sp>
        <p:nvSpPr>
          <p:cNvPr id="14" name="Freeform 14"/>
          <p:cNvSpPr/>
          <p:nvPr/>
        </p:nvSpPr>
        <p:spPr>
          <a:xfrm>
            <a:off x="10073994" y="8271034"/>
            <a:ext cx="748490" cy="748490"/>
          </a:xfrm>
          <a:custGeom>
            <a:avLst/>
            <a:gdLst/>
            <a:ahLst/>
            <a:cxnLst/>
            <a:rect l="l" t="t" r="r" b="b"/>
            <a:pathLst>
              <a:path w="748490" h="748490">
                <a:moveTo>
                  <a:pt x="0" y="0"/>
                </a:moveTo>
                <a:lnTo>
                  <a:pt x="748489" y="0"/>
                </a:lnTo>
                <a:lnTo>
                  <a:pt x="748489" y="748489"/>
                </a:lnTo>
                <a:lnTo>
                  <a:pt x="0" y="74848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VN"/>
          </a:p>
        </p:txBody>
      </p:sp>
      <p:sp>
        <p:nvSpPr>
          <p:cNvPr id="15" name="Freeform 15"/>
          <p:cNvSpPr/>
          <p:nvPr/>
        </p:nvSpPr>
        <p:spPr>
          <a:xfrm>
            <a:off x="1493129" y="5844663"/>
            <a:ext cx="3488988" cy="3682820"/>
          </a:xfrm>
          <a:custGeom>
            <a:avLst/>
            <a:gdLst/>
            <a:ahLst/>
            <a:cxnLst/>
            <a:rect l="l" t="t" r="r" b="b"/>
            <a:pathLst>
              <a:path w="3488988" h="3682820">
                <a:moveTo>
                  <a:pt x="0" y="0"/>
                </a:moveTo>
                <a:lnTo>
                  <a:pt x="3488987" y="0"/>
                </a:lnTo>
                <a:lnTo>
                  <a:pt x="3488987" y="3682820"/>
                </a:lnTo>
                <a:lnTo>
                  <a:pt x="0" y="3682820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  <p:txBody>
          <a:bodyPr/>
          <a:lstStyle/>
          <a:p>
            <a:endParaRPr lang="en-VN"/>
          </a:p>
        </p:txBody>
      </p:sp>
      <p:sp>
        <p:nvSpPr>
          <p:cNvPr id="16" name="Freeform 16"/>
          <p:cNvSpPr/>
          <p:nvPr/>
        </p:nvSpPr>
        <p:spPr>
          <a:xfrm rot="-188467" flipH="1">
            <a:off x="11336547" y="6857994"/>
            <a:ext cx="2092394" cy="2480500"/>
          </a:xfrm>
          <a:custGeom>
            <a:avLst/>
            <a:gdLst/>
            <a:ahLst/>
            <a:cxnLst/>
            <a:rect l="l" t="t" r="r" b="b"/>
            <a:pathLst>
              <a:path w="2092394" h="2480500">
                <a:moveTo>
                  <a:pt x="2092394" y="0"/>
                </a:moveTo>
                <a:lnTo>
                  <a:pt x="0" y="0"/>
                </a:lnTo>
                <a:lnTo>
                  <a:pt x="0" y="2480500"/>
                </a:lnTo>
                <a:lnTo>
                  <a:pt x="2092394" y="2480500"/>
                </a:lnTo>
                <a:lnTo>
                  <a:pt x="2092394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  <p:txBody>
          <a:bodyPr/>
          <a:lstStyle/>
          <a:p>
            <a:endParaRPr lang="en-VN"/>
          </a:p>
        </p:txBody>
      </p:sp>
      <p:sp>
        <p:nvSpPr>
          <p:cNvPr id="17" name="Freeform 17"/>
          <p:cNvSpPr/>
          <p:nvPr/>
        </p:nvSpPr>
        <p:spPr>
          <a:xfrm flipH="1">
            <a:off x="13495329" y="7283768"/>
            <a:ext cx="1611863" cy="1974532"/>
          </a:xfrm>
          <a:custGeom>
            <a:avLst/>
            <a:gdLst/>
            <a:ahLst/>
            <a:cxnLst/>
            <a:rect l="l" t="t" r="r" b="b"/>
            <a:pathLst>
              <a:path w="1611863" h="1974532">
                <a:moveTo>
                  <a:pt x="1611863" y="0"/>
                </a:moveTo>
                <a:lnTo>
                  <a:pt x="0" y="0"/>
                </a:lnTo>
                <a:lnTo>
                  <a:pt x="0" y="1974532"/>
                </a:lnTo>
                <a:lnTo>
                  <a:pt x="1611863" y="1974532"/>
                </a:lnTo>
                <a:lnTo>
                  <a:pt x="1611863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  <p:txBody>
          <a:bodyPr/>
          <a:lstStyle/>
          <a:p>
            <a:endParaRPr lang="en-VN"/>
          </a:p>
        </p:txBody>
      </p:sp>
      <p:sp>
        <p:nvSpPr>
          <p:cNvPr id="18" name="Freeform 18"/>
          <p:cNvSpPr/>
          <p:nvPr/>
        </p:nvSpPr>
        <p:spPr>
          <a:xfrm>
            <a:off x="15744869" y="727691"/>
            <a:ext cx="2121104" cy="2601887"/>
          </a:xfrm>
          <a:custGeom>
            <a:avLst/>
            <a:gdLst/>
            <a:ahLst/>
            <a:cxnLst/>
            <a:rect l="l" t="t" r="r" b="b"/>
            <a:pathLst>
              <a:path w="2121104" h="2601887">
                <a:moveTo>
                  <a:pt x="0" y="0"/>
                </a:moveTo>
                <a:lnTo>
                  <a:pt x="2121104" y="0"/>
                </a:lnTo>
                <a:lnTo>
                  <a:pt x="2121104" y="2601887"/>
                </a:lnTo>
                <a:lnTo>
                  <a:pt x="0" y="2601887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en-VN"/>
          </a:p>
        </p:txBody>
      </p:sp>
      <p:sp>
        <p:nvSpPr>
          <p:cNvPr id="19" name="Freeform 19"/>
          <p:cNvSpPr/>
          <p:nvPr/>
        </p:nvSpPr>
        <p:spPr>
          <a:xfrm flipH="1">
            <a:off x="7606850" y="7407045"/>
            <a:ext cx="1623534" cy="2120438"/>
          </a:xfrm>
          <a:custGeom>
            <a:avLst/>
            <a:gdLst/>
            <a:ahLst/>
            <a:cxnLst/>
            <a:rect l="l" t="t" r="r" b="b"/>
            <a:pathLst>
              <a:path w="1623534" h="2120438">
                <a:moveTo>
                  <a:pt x="1623534" y="0"/>
                </a:moveTo>
                <a:lnTo>
                  <a:pt x="0" y="0"/>
                </a:lnTo>
                <a:lnTo>
                  <a:pt x="0" y="2120438"/>
                </a:lnTo>
                <a:lnTo>
                  <a:pt x="1623534" y="2120438"/>
                </a:lnTo>
                <a:lnTo>
                  <a:pt x="1623534" y="0"/>
                </a:lnTo>
                <a:close/>
              </a:path>
            </a:pathLst>
          </a:custGeom>
          <a:blipFill>
            <a:blip r:embed="rId17"/>
            <a:stretch>
              <a:fillRect l="-1464" r="-51244"/>
            </a:stretch>
          </a:blipFill>
        </p:spPr>
        <p:txBody>
          <a:bodyPr/>
          <a:lstStyle/>
          <a:p>
            <a:endParaRPr lang="en-VN"/>
          </a:p>
        </p:txBody>
      </p:sp>
      <p:sp>
        <p:nvSpPr>
          <p:cNvPr id="20" name="Freeform 20"/>
          <p:cNvSpPr/>
          <p:nvPr/>
        </p:nvSpPr>
        <p:spPr>
          <a:xfrm>
            <a:off x="4745331" y="7686912"/>
            <a:ext cx="1620250" cy="972150"/>
          </a:xfrm>
          <a:custGeom>
            <a:avLst/>
            <a:gdLst/>
            <a:ahLst/>
            <a:cxnLst/>
            <a:rect l="l" t="t" r="r" b="b"/>
            <a:pathLst>
              <a:path w="1620250" h="972150">
                <a:moveTo>
                  <a:pt x="0" y="0"/>
                </a:moveTo>
                <a:lnTo>
                  <a:pt x="1620250" y="0"/>
                </a:lnTo>
                <a:lnTo>
                  <a:pt x="1620250" y="972151"/>
                </a:lnTo>
                <a:lnTo>
                  <a:pt x="0" y="972151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VN"/>
          </a:p>
        </p:txBody>
      </p:sp>
      <p:sp>
        <p:nvSpPr>
          <p:cNvPr id="21" name="Freeform 21"/>
          <p:cNvSpPr/>
          <p:nvPr/>
        </p:nvSpPr>
        <p:spPr>
          <a:xfrm>
            <a:off x="7855082" y="4859347"/>
            <a:ext cx="2577835" cy="676682"/>
          </a:xfrm>
          <a:custGeom>
            <a:avLst/>
            <a:gdLst/>
            <a:ahLst/>
            <a:cxnLst/>
            <a:rect l="l" t="t" r="r" b="b"/>
            <a:pathLst>
              <a:path w="2577835" h="676682">
                <a:moveTo>
                  <a:pt x="0" y="0"/>
                </a:moveTo>
                <a:lnTo>
                  <a:pt x="2577836" y="0"/>
                </a:lnTo>
                <a:lnTo>
                  <a:pt x="2577836" y="676682"/>
                </a:lnTo>
                <a:lnTo>
                  <a:pt x="0" y="676682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VN"/>
          </a:p>
        </p:txBody>
      </p:sp>
      <p:sp>
        <p:nvSpPr>
          <p:cNvPr id="22" name="TextBox 22"/>
          <p:cNvSpPr txBox="1"/>
          <p:nvPr/>
        </p:nvSpPr>
        <p:spPr>
          <a:xfrm>
            <a:off x="2504573" y="1715298"/>
            <a:ext cx="13278854" cy="17348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104"/>
              </a:lnSpc>
            </a:pPr>
            <a:r>
              <a:rPr lang="en-US" sz="10074">
                <a:solidFill>
                  <a:srgbClr val="2E1B5B"/>
                </a:solidFill>
                <a:latin typeface="HK Modular"/>
              </a:rPr>
              <a:t>DRAGON TALE 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3463938" y="3525921"/>
            <a:ext cx="11360124" cy="10286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4"/>
              </a:lnSpc>
            </a:pPr>
            <a:r>
              <a:rPr lang="en-US" sz="6002">
                <a:solidFill>
                  <a:srgbClr val="2E1B5B"/>
                </a:solidFill>
                <a:latin typeface="HK Modular"/>
              </a:rPr>
              <a:t>GROUP 6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3ED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93928" y="3402948"/>
            <a:ext cx="7045900" cy="1074815"/>
            <a:chOff x="-369193" y="0"/>
            <a:chExt cx="9394533" cy="1433086"/>
          </a:xfrm>
        </p:grpSpPr>
        <p:sp>
          <p:nvSpPr>
            <p:cNvPr id="3" name="Freeform 3"/>
            <p:cNvSpPr/>
            <p:nvPr/>
          </p:nvSpPr>
          <p:spPr>
            <a:xfrm>
              <a:off x="1297914" y="0"/>
              <a:ext cx="7727426" cy="1433086"/>
            </a:xfrm>
            <a:custGeom>
              <a:avLst/>
              <a:gdLst/>
              <a:ahLst/>
              <a:cxnLst/>
              <a:rect l="l" t="t" r="r" b="b"/>
              <a:pathLst>
                <a:path w="7727426" h="1433086">
                  <a:moveTo>
                    <a:pt x="0" y="0"/>
                  </a:moveTo>
                  <a:lnTo>
                    <a:pt x="7727427" y="0"/>
                  </a:lnTo>
                  <a:lnTo>
                    <a:pt x="7727427" y="1433086"/>
                  </a:lnTo>
                  <a:lnTo>
                    <a:pt x="0" y="14330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VN" dirty="0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-369193" y="206288"/>
              <a:ext cx="2553287" cy="10407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525"/>
                </a:lnSpc>
              </a:pPr>
              <a:r>
                <a:rPr lang="en-US" sz="4660" dirty="0">
                  <a:latin typeface="Genty Sans"/>
                </a:rPr>
                <a:t>13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887039" y="158046"/>
              <a:ext cx="6549178" cy="8460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320"/>
                </a:lnSpc>
              </a:pPr>
              <a:r>
                <a:rPr lang="en-US" sz="3800">
                  <a:solidFill>
                    <a:srgbClr val="000000"/>
                  </a:solidFill>
                  <a:latin typeface="Anonymous Pro Bold"/>
                </a:rPr>
                <a:t> BIRD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593928" y="5546836"/>
            <a:ext cx="7037924" cy="1074815"/>
            <a:chOff x="-369193" y="0"/>
            <a:chExt cx="9383898" cy="1433086"/>
          </a:xfrm>
        </p:grpSpPr>
        <p:sp>
          <p:nvSpPr>
            <p:cNvPr id="7" name="Freeform 7"/>
            <p:cNvSpPr/>
            <p:nvPr/>
          </p:nvSpPr>
          <p:spPr>
            <a:xfrm>
              <a:off x="1287279" y="0"/>
              <a:ext cx="7727426" cy="1433086"/>
            </a:xfrm>
            <a:custGeom>
              <a:avLst/>
              <a:gdLst/>
              <a:ahLst/>
              <a:cxnLst/>
              <a:rect l="l" t="t" r="r" b="b"/>
              <a:pathLst>
                <a:path w="7727426" h="1433086">
                  <a:moveTo>
                    <a:pt x="0" y="0"/>
                  </a:moveTo>
                  <a:lnTo>
                    <a:pt x="7727426" y="0"/>
                  </a:lnTo>
                  <a:lnTo>
                    <a:pt x="7727426" y="1433086"/>
                  </a:lnTo>
                  <a:lnTo>
                    <a:pt x="0" y="14330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VN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-369193" y="176413"/>
              <a:ext cx="2553287" cy="10407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525"/>
                </a:lnSpc>
              </a:pPr>
              <a:r>
                <a:rPr lang="en-US" sz="4660" dirty="0">
                  <a:latin typeface="Genty Sans"/>
                </a:rPr>
                <a:t>14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2184093" y="101015"/>
              <a:ext cx="6293583" cy="8460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318"/>
                </a:lnSpc>
              </a:pPr>
              <a:r>
                <a:rPr lang="en-US" sz="3799">
                  <a:solidFill>
                    <a:srgbClr val="000000"/>
                  </a:solidFill>
                  <a:latin typeface="Anonymous Pro Bold"/>
                </a:rPr>
                <a:t>HERO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623440" y="7678554"/>
            <a:ext cx="7069857" cy="1074815"/>
            <a:chOff x="-329844" y="-51296"/>
            <a:chExt cx="9426475" cy="1433086"/>
          </a:xfrm>
        </p:grpSpPr>
        <p:sp>
          <p:nvSpPr>
            <p:cNvPr id="11" name="Freeform 11"/>
            <p:cNvSpPr/>
            <p:nvPr/>
          </p:nvSpPr>
          <p:spPr>
            <a:xfrm>
              <a:off x="1369205" y="-51296"/>
              <a:ext cx="7727426" cy="1433086"/>
            </a:xfrm>
            <a:custGeom>
              <a:avLst/>
              <a:gdLst/>
              <a:ahLst/>
              <a:cxnLst/>
              <a:rect l="l" t="t" r="r" b="b"/>
              <a:pathLst>
                <a:path w="7727426" h="1433086">
                  <a:moveTo>
                    <a:pt x="0" y="0"/>
                  </a:moveTo>
                  <a:lnTo>
                    <a:pt x="7727426" y="0"/>
                  </a:lnTo>
                  <a:lnTo>
                    <a:pt x="7727426" y="1433086"/>
                  </a:lnTo>
                  <a:lnTo>
                    <a:pt x="0" y="14330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VN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-329844" y="177477"/>
              <a:ext cx="2553286" cy="10407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525"/>
                </a:lnSpc>
              </a:pPr>
              <a:r>
                <a:rPr lang="en-US" sz="4660" dirty="0">
                  <a:latin typeface="Genty Sans"/>
                </a:rPr>
                <a:t>15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865767" y="154375"/>
              <a:ext cx="6549178" cy="8460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320"/>
                </a:lnSpc>
              </a:pPr>
              <a:r>
                <a:rPr lang="en-US" sz="3800">
                  <a:solidFill>
                    <a:srgbClr val="000000"/>
                  </a:solidFill>
                  <a:latin typeface="Anonymous Pro Bold"/>
                </a:rPr>
                <a:t>BOSS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9172710" y="7506563"/>
            <a:ext cx="7392229" cy="1124168"/>
            <a:chOff x="-285289" y="0"/>
            <a:chExt cx="9856305" cy="1498891"/>
          </a:xfrm>
        </p:grpSpPr>
        <p:sp>
          <p:nvSpPr>
            <p:cNvPr id="15" name="Freeform 15"/>
            <p:cNvSpPr/>
            <p:nvPr/>
          </p:nvSpPr>
          <p:spPr>
            <a:xfrm>
              <a:off x="1488761" y="0"/>
              <a:ext cx="8082255" cy="1498891"/>
            </a:xfrm>
            <a:custGeom>
              <a:avLst/>
              <a:gdLst/>
              <a:ahLst/>
              <a:cxnLst/>
              <a:rect l="l" t="t" r="r" b="b"/>
              <a:pathLst>
                <a:path w="8082255" h="1498891">
                  <a:moveTo>
                    <a:pt x="0" y="0"/>
                  </a:moveTo>
                  <a:lnTo>
                    <a:pt x="8082255" y="0"/>
                  </a:lnTo>
                  <a:lnTo>
                    <a:pt x="8082255" y="1498891"/>
                  </a:lnTo>
                  <a:lnTo>
                    <a:pt x="0" y="14988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VN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-285289" y="282439"/>
              <a:ext cx="2531279" cy="10267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427"/>
                </a:lnSpc>
              </a:pPr>
              <a:r>
                <a:rPr lang="en-US" sz="4591" dirty="0">
                  <a:latin typeface="Genty Sans"/>
                </a:rPr>
                <a:t>18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140803" y="163939"/>
              <a:ext cx="8305377" cy="7852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961"/>
                </a:lnSpc>
              </a:pPr>
              <a:r>
                <a:rPr lang="en-US" sz="3543">
                  <a:solidFill>
                    <a:srgbClr val="000000"/>
                  </a:solidFill>
                  <a:latin typeface="Anonymous Pro Bold"/>
                </a:rPr>
                <a:t>TELEPORT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9234320" y="5400041"/>
            <a:ext cx="8493570" cy="1201302"/>
            <a:chOff x="-108323" y="0"/>
            <a:chExt cx="11324761" cy="1601736"/>
          </a:xfrm>
        </p:grpSpPr>
        <p:sp>
          <p:nvSpPr>
            <p:cNvPr id="19" name="Freeform 19"/>
            <p:cNvSpPr/>
            <p:nvPr/>
          </p:nvSpPr>
          <p:spPr>
            <a:xfrm>
              <a:off x="1500640" y="0"/>
              <a:ext cx="8636810" cy="1601736"/>
            </a:xfrm>
            <a:custGeom>
              <a:avLst/>
              <a:gdLst/>
              <a:ahLst/>
              <a:cxnLst/>
              <a:rect l="l" t="t" r="r" b="b"/>
              <a:pathLst>
                <a:path w="8636810" h="1601736">
                  <a:moveTo>
                    <a:pt x="0" y="0"/>
                  </a:moveTo>
                  <a:lnTo>
                    <a:pt x="8636810" y="0"/>
                  </a:lnTo>
                  <a:lnTo>
                    <a:pt x="8636810" y="1601736"/>
                  </a:lnTo>
                  <a:lnTo>
                    <a:pt x="0" y="16017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VN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-108323" y="296729"/>
              <a:ext cx="2569559" cy="10407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525"/>
                </a:lnSpc>
              </a:pPr>
              <a:r>
                <a:rPr lang="en-US" sz="4660" dirty="0">
                  <a:latin typeface="Genty Sans"/>
                </a:rPr>
                <a:t>17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886489" y="167571"/>
              <a:ext cx="10329949" cy="801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076"/>
                </a:lnSpc>
              </a:pPr>
              <a:r>
                <a:rPr lang="en-US" sz="3626">
                  <a:solidFill>
                    <a:srgbClr val="000000"/>
                  </a:solidFill>
                  <a:latin typeface="Anonymous Pro Bold"/>
                </a:rPr>
                <a:t>COINS AND POINTS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9144000" y="3248918"/>
            <a:ext cx="7084635" cy="1074815"/>
            <a:chOff x="-228749" y="0"/>
            <a:chExt cx="9446179" cy="1433086"/>
          </a:xfrm>
        </p:grpSpPr>
        <p:sp>
          <p:nvSpPr>
            <p:cNvPr id="23" name="Freeform 23"/>
            <p:cNvSpPr/>
            <p:nvPr/>
          </p:nvSpPr>
          <p:spPr>
            <a:xfrm>
              <a:off x="1490004" y="0"/>
              <a:ext cx="7727426" cy="1433086"/>
            </a:xfrm>
            <a:custGeom>
              <a:avLst/>
              <a:gdLst/>
              <a:ahLst/>
              <a:cxnLst/>
              <a:rect l="l" t="t" r="r" b="b"/>
              <a:pathLst>
                <a:path w="7727426" h="1433086">
                  <a:moveTo>
                    <a:pt x="0" y="0"/>
                  </a:moveTo>
                  <a:lnTo>
                    <a:pt x="7727426" y="0"/>
                  </a:lnTo>
                  <a:lnTo>
                    <a:pt x="7727426" y="1433086"/>
                  </a:lnTo>
                  <a:lnTo>
                    <a:pt x="0" y="14330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VN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-228749" y="230496"/>
              <a:ext cx="2569558" cy="10407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525"/>
                </a:lnSpc>
              </a:pPr>
              <a:r>
                <a:rPr lang="en-US" sz="4660" dirty="0">
                  <a:latin typeface="Genty Sans"/>
                </a:rPr>
                <a:t>16</a:t>
              </a: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2079129" y="250665"/>
              <a:ext cx="6549178" cy="8460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320"/>
                </a:lnSpc>
              </a:pPr>
              <a:r>
                <a:rPr lang="en-US" sz="3800">
                  <a:solidFill>
                    <a:srgbClr val="000000"/>
                  </a:solidFill>
                  <a:latin typeface="Anonymous Pro Bold"/>
                </a:rPr>
                <a:t>VENOM</a:t>
              </a:r>
            </a:p>
          </p:txBody>
        </p:sp>
      </p:grpSp>
      <p:sp>
        <p:nvSpPr>
          <p:cNvPr id="26" name="Freeform 26"/>
          <p:cNvSpPr/>
          <p:nvPr/>
        </p:nvSpPr>
        <p:spPr>
          <a:xfrm>
            <a:off x="15401987" y="590996"/>
            <a:ext cx="2325903" cy="1581614"/>
          </a:xfrm>
          <a:custGeom>
            <a:avLst/>
            <a:gdLst/>
            <a:ahLst/>
            <a:cxnLst/>
            <a:rect l="l" t="t" r="r" b="b"/>
            <a:pathLst>
              <a:path w="2325903" h="1581614">
                <a:moveTo>
                  <a:pt x="0" y="0"/>
                </a:moveTo>
                <a:lnTo>
                  <a:pt x="2325903" y="0"/>
                </a:lnTo>
                <a:lnTo>
                  <a:pt x="2325903" y="1581614"/>
                </a:lnTo>
                <a:lnTo>
                  <a:pt x="0" y="15816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VN"/>
          </a:p>
        </p:txBody>
      </p:sp>
      <p:sp>
        <p:nvSpPr>
          <p:cNvPr id="27" name="Freeform 27"/>
          <p:cNvSpPr/>
          <p:nvPr/>
        </p:nvSpPr>
        <p:spPr>
          <a:xfrm rot="1657071">
            <a:off x="15811555" y="8696253"/>
            <a:ext cx="2266102" cy="1464469"/>
          </a:xfrm>
          <a:custGeom>
            <a:avLst/>
            <a:gdLst/>
            <a:ahLst/>
            <a:cxnLst/>
            <a:rect l="l" t="t" r="r" b="b"/>
            <a:pathLst>
              <a:path w="2266102" h="1464469">
                <a:moveTo>
                  <a:pt x="0" y="0"/>
                </a:moveTo>
                <a:lnTo>
                  <a:pt x="2266102" y="0"/>
                </a:lnTo>
                <a:lnTo>
                  <a:pt x="2266102" y="1464468"/>
                </a:lnTo>
                <a:lnTo>
                  <a:pt x="0" y="14644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VN"/>
          </a:p>
        </p:txBody>
      </p:sp>
      <p:sp>
        <p:nvSpPr>
          <p:cNvPr id="28" name="TextBox 28"/>
          <p:cNvSpPr txBox="1"/>
          <p:nvPr/>
        </p:nvSpPr>
        <p:spPr>
          <a:xfrm>
            <a:off x="-3413907" y="895350"/>
            <a:ext cx="17093490" cy="1219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081"/>
              </a:lnSpc>
              <a:spcBef>
                <a:spcPct val="0"/>
              </a:spcBef>
            </a:pPr>
            <a:r>
              <a:rPr lang="en-US" sz="7200">
                <a:solidFill>
                  <a:srgbClr val="2E1B5B"/>
                </a:solidFill>
                <a:latin typeface="HK Modular"/>
              </a:rPr>
              <a:t>GAME RULES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3ED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40802" y="1891602"/>
            <a:ext cx="9516096" cy="7816589"/>
            <a:chOff x="0" y="0"/>
            <a:chExt cx="12688128" cy="10422118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983949"/>
              <a:ext cx="12688128" cy="9438169"/>
              <a:chOff x="0" y="0"/>
              <a:chExt cx="2593616" cy="1929282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2593616" cy="1929282"/>
              </a:xfrm>
              <a:custGeom>
                <a:avLst/>
                <a:gdLst/>
                <a:ahLst/>
                <a:cxnLst/>
                <a:rect l="l" t="t" r="r" b="b"/>
                <a:pathLst>
                  <a:path w="2593616" h="1929282">
                    <a:moveTo>
                      <a:pt x="29329" y="0"/>
                    </a:moveTo>
                    <a:lnTo>
                      <a:pt x="2564287" y="0"/>
                    </a:lnTo>
                    <a:cubicBezTo>
                      <a:pt x="2572065" y="0"/>
                      <a:pt x="2579525" y="3090"/>
                      <a:pt x="2585025" y="8590"/>
                    </a:cubicBezTo>
                    <a:cubicBezTo>
                      <a:pt x="2590526" y="14090"/>
                      <a:pt x="2593616" y="21550"/>
                      <a:pt x="2593616" y="29329"/>
                    </a:cubicBezTo>
                    <a:lnTo>
                      <a:pt x="2593616" y="1899954"/>
                    </a:lnTo>
                    <a:cubicBezTo>
                      <a:pt x="2593616" y="1916152"/>
                      <a:pt x="2580485" y="1929282"/>
                      <a:pt x="2564287" y="1929282"/>
                    </a:cubicBezTo>
                    <a:lnTo>
                      <a:pt x="29329" y="1929282"/>
                    </a:lnTo>
                    <a:cubicBezTo>
                      <a:pt x="13131" y="1929282"/>
                      <a:pt x="0" y="1916152"/>
                      <a:pt x="0" y="1899954"/>
                    </a:cubicBezTo>
                    <a:lnTo>
                      <a:pt x="0" y="29329"/>
                    </a:lnTo>
                    <a:cubicBezTo>
                      <a:pt x="0" y="13131"/>
                      <a:pt x="13131" y="0"/>
                      <a:pt x="2932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rnd">
                <a:solidFill>
                  <a:srgbClr val="005B52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en-VN"/>
              </a:p>
            </p:txBody>
          </p:sp>
          <p:sp>
            <p:nvSpPr>
              <p:cNvPr id="5" name="TextBox 5"/>
              <p:cNvSpPr txBox="1"/>
              <p:nvPr/>
            </p:nvSpPr>
            <p:spPr>
              <a:xfrm>
                <a:off x="0" y="-38100"/>
                <a:ext cx="2593616" cy="196738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533141" y="1502249"/>
              <a:ext cx="11609048" cy="8401570"/>
              <a:chOff x="0" y="0"/>
              <a:chExt cx="1202284" cy="870103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1202284" cy="870103"/>
              </a:xfrm>
              <a:custGeom>
                <a:avLst/>
                <a:gdLst/>
                <a:ahLst/>
                <a:cxnLst/>
                <a:rect l="l" t="t" r="r" b="b"/>
                <a:pathLst>
                  <a:path w="1202284" h="870103">
                    <a:moveTo>
                      <a:pt x="21065" y="0"/>
                    </a:moveTo>
                    <a:lnTo>
                      <a:pt x="1181219" y="0"/>
                    </a:lnTo>
                    <a:cubicBezTo>
                      <a:pt x="1186806" y="0"/>
                      <a:pt x="1192164" y="2219"/>
                      <a:pt x="1196114" y="6170"/>
                    </a:cubicBezTo>
                    <a:cubicBezTo>
                      <a:pt x="1200064" y="10120"/>
                      <a:pt x="1202284" y="15478"/>
                      <a:pt x="1202284" y="21065"/>
                    </a:cubicBezTo>
                    <a:lnTo>
                      <a:pt x="1202284" y="849039"/>
                    </a:lnTo>
                    <a:cubicBezTo>
                      <a:pt x="1202284" y="854625"/>
                      <a:pt x="1200064" y="859983"/>
                      <a:pt x="1196114" y="863934"/>
                    </a:cubicBezTo>
                    <a:cubicBezTo>
                      <a:pt x="1192164" y="867884"/>
                      <a:pt x="1186806" y="870103"/>
                      <a:pt x="1181219" y="870103"/>
                    </a:cubicBezTo>
                    <a:lnTo>
                      <a:pt x="21065" y="870103"/>
                    </a:lnTo>
                    <a:cubicBezTo>
                      <a:pt x="15478" y="870103"/>
                      <a:pt x="10120" y="867884"/>
                      <a:pt x="6170" y="863934"/>
                    </a:cubicBezTo>
                    <a:cubicBezTo>
                      <a:pt x="2219" y="859983"/>
                      <a:pt x="0" y="854625"/>
                      <a:pt x="0" y="849039"/>
                    </a:cubicBezTo>
                    <a:lnTo>
                      <a:pt x="0" y="21065"/>
                    </a:lnTo>
                    <a:cubicBezTo>
                      <a:pt x="0" y="15478"/>
                      <a:pt x="2219" y="10120"/>
                      <a:pt x="6170" y="6170"/>
                    </a:cubicBezTo>
                    <a:cubicBezTo>
                      <a:pt x="10120" y="2219"/>
                      <a:pt x="15478" y="0"/>
                      <a:pt x="21065" y="0"/>
                    </a:cubicBezTo>
                    <a:close/>
                  </a:path>
                </a:pathLst>
              </a:custGeom>
              <a:blipFill>
                <a:blip r:embed="rId2"/>
                <a:stretch>
                  <a:fillRect t="-2200" b="-2200"/>
                </a:stretch>
              </a:blipFill>
            </p:spPr>
            <p:txBody>
              <a:bodyPr/>
              <a:lstStyle/>
              <a:p>
                <a:endParaRPr lang="en-VN"/>
              </a:p>
            </p:txBody>
          </p:sp>
        </p:grpSp>
        <p:grpSp>
          <p:nvGrpSpPr>
            <p:cNvPr id="8" name="Group 8"/>
            <p:cNvGrpSpPr/>
            <p:nvPr/>
          </p:nvGrpSpPr>
          <p:grpSpPr>
            <a:xfrm>
              <a:off x="473578" y="0"/>
              <a:ext cx="6460533" cy="1305797"/>
              <a:chOff x="0" y="0"/>
              <a:chExt cx="1433606" cy="289759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1433606" cy="289759"/>
              </a:xfrm>
              <a:custGeom>
                <a:avLst/>
                <a:gdLst/>
                <a:ahLst/>
                <a:cxnLst/>
                <a:rect l="l" t="t" r="r" b="b"/>
                <a:pathLst>
                  <a:path w="1433606" h="289759">
                    <a:moveTo>
                      <a:pt x="144880" y="0"/>
                    </a:moveTo>
                    <a:lnTo>
                      <a:pt x="1288727" y="0"/>
                    </a:lnTo>
                    <a:cubicBezTo>
                      <a:pt x="1327151" y="0"/>
                      <a:pt x="1364002" y="15264"/>
                      <a:pt x="1391172" y="42434"/>
                    </a:cubicBezTo>
                    <a:cubicBezTo>
                      <a:pt x="1418342" y="69604"/>
                      <a:pt x="1433606" y="106455"/>
                      <a:pt x="1433606" y="144880"/>
                    </a:cubicBezTo>
                    <a:lnTo>
                      <a:pt x="1433606" y="144880"/>
                    </a:lnTo>
                    <a:cubicBezTo>
                      <a:pt x="1433606" y="183304"/>
                      <a:pt x="1418342" y="220155"/>
                      <a:pt x="1391172" y="247325"/>
                    </a:cubicBezTo>
                    <a:cubicBezTo>
                      <a:pt x="1364002" y="274495"/>
                      <a:pt x="1327151" y="289759"/>
                      <a:pt x="1288727" y="289759"/>
                    </a:cubicBezTo>
                    <a:lnTo>
                      <a:pt x="144880" y="289759"/>
                    </a:lnTo>
                    <a:cubicBezTo>
                      <a:pt x="106455" y="289759"/>
                      <a:pt x="69604" y="274495"/>
                      <a:pt x="42434" y="247325"/>
                    </a:cubicBezTo>
                    <a:cubicBezTo>
                      <a:pt x="15264" y="220155"/>
                      <a:pt x="0" y="183304"/>
                      <a:pt x="0" y="144880"/>
                    </a:cubicBezTo>
                    <a:lnTo>
                      <a:pt x="0" y="144880"/>
                    </a:lnTo>
                    <a:cubicBezTo>
                      <a:pt x="0" y="106455"/>
                      <a:pt x="15264" y="69604"/>
                      <a:pt x="42434" y="42434"/>
                    </a:cubicBezTo>
                    <a:cubicBezTo>
                      <a:pt x="69604" y="15264"/>
                      <a:pt x="106455" y="0"/>
                      <a:pt x="144880" y="0"/>
                    </a:cubicBezTo>
                    <a:close/>
                  </a:path>
                </a:pathLst>
              </a:custGeom>
              <a:solidFill>
                <a:srgbClr val="00C6AD"/>
              </a:solidFill>
              <a:ln w="38100" cap="rnd">
                <a:solidFill>
                  <a:srgbClr val="01012C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en-VN"/>
              </a:p>
            </p:txBody>
          </p:sp>
          <p:sp>
            <p:nvSpPr>
              <p:cNvPr id="10" name="TextBox 10"/>
              <p:cNvSpPr txBox="1"/>
              <p:nvPr/>
            </p:nvSpPr>
            <p:spPr>
              <a:xfrm>
                <a:off x="0" y="-38100"/>
                <a:ext cx="1433606" cy="327859"/>
              </a:xfrm>
              <a:prstGeom prst="rect">
                <a:avLst/>
              </a:prstGeom>
            </p:spPr>
            <p:txBody>
              <a:bodyPr lIns="46796" tIns="46796" rIns="46796" bIns="46796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1" name="TextBox 11"/>
            <p:cNvSpPr txBox="1"/>
            <p:nvPr/>
          </p:nvSpPr>
          <p:spPr>
            <a:xfrm>
              <a:off x="1311617" y="206440"/>
              <a:ext cx="4784456" cy="8262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278"/>
                </a:lnSpc>
                <a:spcBef>
                  <a:spcPct val="0"/>
                </a:spcBef>
              </a:pPr>
              <a:r>
                <a:rPr lang="en-US" sz="3770">
                  <a:solidFill>
                    <a:srgbClr val="01012C"/>
                  </a:solidFill>
                  <a:latin typeface="Literata Bold"/>
                </a:rPr>
                <a:t>Main Screen</a:t>
              </a: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-1279404" y="139956"/>
            <a:ext cx="11336302" cy="12662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381"/>
              </a:lnSpc>
              <a:spcBef>
                <a:spcPct val="0"/>
              </a:spcBef>
            </a:pPr>
            <a:r>
              <a:rPr lang="en-US" sz="7415">
                <a:solidFill>
                  <a:srgbClr val="2E1B5B"/>
                </a:solidFill>
                <a:latin typeface="HK Modular"/>
              </a:rPr>
              <a:t>THE DESIGN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11086179" y="2139890"/>
            <a:ext cx="6622048" cy="7568300"/>
            <a:chOff x="0" y="0"/>
            <a:chExt cx="8829397" cy="10091067"/>
          </a:xfrm>
        </p:grpSpPr>
        <p:grpSp>
          <p:nvGrpSpPr>
            <p:cNvPr id="14" name="Group 14"/>
            <p:cNvGrpSpPr/>
            <p:nvPr/>
          </p:nvGrpSpPr>
          <p:grpSpPr>
            <a:xfrm>
              <a:off x="0" y="652898"/>
              <a:ext cx="8829397" cy="9438169"/>
              <a:chOff x="0" y="0"/>
              <a:chExt cx="1804842" cy="1929282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1804842" cy="1929282"/>
              </a:xfrm>
              <a:custGeom>
                <a:avLst/>
                <a:gdLst/>
                <a:ahLst/>
                <a:cxnLst/>
                <a:rect l="l" t="t" r="r" b="b"/>
                <a:pathLst>
                  <a:path w="1804842" h="1929282">
                    <a:moveTo>
                      <a:pt x="40919" y="0"/>
                    </a:moveTo>
                    <a:lnTo>
                      <a:pt x="1763923" y="0"/>
                    </a:lnTo>
                    <a:cubicBezTo>
                      <a:pt x="1786522" y="0"/>
                      <a:pt x="1804842" y="18320"/>
                      <a:pt x="1804842" y="40919"/>
                    </a:cubicBezTo>
                    <a:lnTo>
                      <a:pt x="1804842" y="1888363"/>
                    </a:lnTo>
                    <a:cubicBezTo>
                      <a:pt x="1804842" y="1910962"/>
                      <a:pt x="1786522" y="1929282"/>
                      <a:pt x="1763923" y="1929282"/>
                    </a:cubicBezTo>
                    <a:lnTo>
                      <a:pt x="40919" y="1929282"/>
                    </a:lnTo>
                    <a:cubicBezTo>
                      <a:pt x="30067" y="1929282"/>
                      <a:pt x="19659" y="1924971"/>
                      <a:pt x="11985" y="1917298"/>
                    </a:cubicBezTo>
                    <a:cubicBezTo>
                      <a:pt x="4311" y="1909624"/>
                      <a:pt x="0" y="1899216"/>
                      <a:pt x="0" y="1888363"/>
                    </a:cubicBezTo>
                    <a:lnTo>
                      <a:pt x="0" y="40919"/>
                    </a:lnTo>
                    <a:cubicBezTo>
                      <a:pt x="0" y="30067"/>
                      <a:pt x="4311" y="19659"/>
                      <a:pt x="11985" y="11985"/>
                    </a:cubicBezTo>
                    <a:cubicBezTo>
                      <a:pt x="19659" y="4311"/>
                      <a:pt x="30067" y="0"/>
                      <a:pt x="409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rnd">
                <a:solidFill>
                  <a:srgbClr val="005B52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en-VN"/>
              </a:p>
            </p:txBody>
          </p:sp>
          <p:sp>
            <p:nvSpPr>
              <p:cNvPr id="16" name="TextBox 16"/>
              <p:cNvSpPr txBox="1"/>
              <p:nvPr/>
            </p:nvSpPr>
            <p:spPr>
              <a:xfrm>
                <a:off x="0" y="-38100"/>
                <a:ext cx="1804842" cy="1967382"/>
              </a:xfrm>
              <a:prstGeom prst="rect">
                <a:avLst/>
              </a:prstGeom>
            </p:spPr>
            <p:txBody>
              <a:bodyPr lIns="52324" tIns="52324" rIns="52324" bIns="52324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7" name="Group 17"/>
            <p:cNvGrpSpPr/>
            <p:nvPr/>
          </p:nvGrpSpPr>
          <p:grpSpPr>
            <a:xfrm>
              <a:off x="4414699" y="0"/>
              <a:ext cx="3816129" cy="1305797"/>
              <a:chOff x="0" y="0"/>
              <a:chExt cx="846807" cy="289759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846807" cy="289759"/>
              </a:xfrm>
              <a:custGeom>
                <a:avLst/>
                <a:gdLst/>
                <a:ahLst/>
                <a:cxnLst/>
                <a:rect l="l" t="t" r="r" b="b"/>
                <a:pathLst>
                  <a:path w="846807" h="289759">
                    <a:moveTo>
                      <a:pt x="144880" y="0"/>
                    </a:moveTo>
                    <a:lnTo>
                      <a:pt x="701928" y="0"/>
                    </a:lnTo>
                    <a:cubicBezTo>
                      <a:pt x="740352" y="0"/>
                      <a:pt x="777203" y="15264"/>
                      <a:pt x="804373" y="42434"/>
                    </a:cubicBezTo>
                    <a:cubicBezTo>
                      <a:pt x="831543" y="69604"/>
                      <a:pt x="846807" y="106455"/>
                      <a:pt x="846807" y="144880"/>
                    </a:cubicBezTo>
                    <a:lnTo>
                      <a:pt x="846807" y="144880"/>
                    </a:lnTo>
                    <a:cubicBezTo>
                      <a:pt x="846807" y="183304"/>
                      <a:pt x="831543" y="220155"/>
                      <a:pt x="804373" y="247325"/>
                    </a:cubicBezTo>
                    <a:cubicBezTo>
                      <a:pt x="777203" y="274495"/>
                      <a:pt x="740352" y="289759"/>
                      <a:pt x="701928" y="289759"/>
                    </a:cubicBezTo>
                    <a:lnTo>
                      <a:pt x="144880" y="289759"/>
                    </a:lnTo>
                    <a:cubicBezTo>
                      <a:pt x="106455" y="289759"/>
                      <a:pt x="69604" y="274495"/>
                      <a:pt x="42434" y="247325"/>
                    </a:cubicBezTo>
                    <a:cubicBezTo>
                      <a:pt x="15264" y="220155"/>
                      <a:pt x="0" y="183304"/>
                      <a:pt x="0" y="144880"/>
                    </a:cubicBezTo>
                    <a:lnTo>
                      <a:pt x="0" y="144880"/>
                    </a:lnTo>
                    <a:cubicBezTo>
                      <a:pt x="0" y="106455"/>
                      <a:pt x="15264" y="69604"/>
                      <a:pt x="42434" y="42434"/>
                    </a:cubicBezTo>
                    <a:cubicBezTo>
                      <a:pt x="69604" y="15264"/>
                      <a:pt x="106455" y="0"/>
                      <a:pt x="144880" y="0"/>
                    </a:cubicBezTo>
                    <a:close/>
                  </a:path>
                </a:pathLst>
              </a:custGeom>
              <a:solidFill>
                <a:srgbClr val="00C6AD"/>
              </a:solidFill>
              <a:ln w="38100" cap="rnd">
                <a:solidFill>
                  <a:srgbClr val="01012C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en-VN"/>
              </a:p>
            </p:txBody>
          </p:sp>
          <p:sp>
            <p:nvSpPr>
              <p:cNvPr id="19" name="TextBox 19"/>
              <p:cNvSpPr txBox="1"/>
              <p:nvPr/>
            </p:nvSpPr>
            <p:spPr>
              <a:xfrm>
                <a:off x="0" y="-38100"/>
                <a:ext cx="846807" cy="327859"/>
              </a:xfrm>
              <a:prstGeom prst="rect">
                <a:avLst/>
              </a:prstGeom>
            </p:spPr>
            <p:txBody>
              <a:bodyPr lIns="48200" tIns="48200" rIns="48200" bIns="482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20" name="TextBox 20"/>
            <p:cNvSpPr txBox="1"/>
            <p:nvPr/>
          </p:nvSpPr>
          <p:spPr>
            <a:xfrm>
              <a:off x="4044941" y="206440"/>
              <a:ext cx="4784456" cy="8262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278"/>
                </a:lnSpc>
                <a:spcBef>
                  <a:spcPct val="0"/>
                </a:spcBef>
              </a:pPr>
              <a:r>
                <a:rPr lang="en-US" sz="3770">
                  <a:solidFill>
                    <a:srgbClr val="01012C"/>
                  </a:solidFill>
                  <a:latin typeface="Literata Bold"/>
                </a:rPr>
                <a:t>Player</a:t>
              </a:r>
            </a:p>
          </p:txBody>
        </p:sp>
        <p:sp>
          <p:nvSpPr>
            <p:cNvPr id="21" name="Freeform 21"/>
            <p:cNvSpPr/>
            <p:nvPr/>
          </p:nvSpPr>
          <p:spPr>
            <a:xfrm>
              <a:off x="816051" y="1032681"/>
              <a:ext cx="8013346" cy="8458532"/>
            </a:xfrm>
            <a:custGeom>
              <a:avLst/>
              <a:gdLst/>
              <a:ahLst/>
              <a:cxnLst/>
              <a:rect l="l" t="t" r="r" b="b"/>
              <a:pathLst>
                <a:path w="8013346" h="8458532">
                  <a:moveTo>
                    <a:pt x="0" y="0"/>
                  </a:moveTo>
                  <a:lnTo>
                    <a:pt x="8013346" y="0"/>
                  </a:lnTo>
                  <a:lnTo>
                    <a:pt x="8013346" y="8458532"/>
                  </a:lnTo>
                  <a:lnTo>
                    <a:pt x="0" y="84585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VN"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3ED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415139" y="2272353"/>
            <a:ext cx="3208545" cy="3185880"/>
            <a:chOff x="0" y="0"/>
            <a:chExt cx="4278060" cy="4247839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532133"/>
              <a:ext cx="4278060" cy="3715707"/>
              <a:chOff x="0" y="0"/>
              <a:chExt cx="1003347" cy="871456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1003347" cy="871456"/>
              </a:xfrm>
              <a:custGeom>
                <a:avLst/>
                <a:gdLst/>
                <a:ahLst/>
                <a:cxnLst/>
                <a:rect l="l" t="t" r="r" b="b"/>
                <a:pathLst>
                  <a:path w="1003347" h="871456">
                    <a:moveTo>
                      <a:pt x="73606" y="0"/>
                    </a:moveTo>
                    <a:lnTo>
                      <a:pt x="929741" y="0"/>
                    </a:lnTo>
                    <a:cubicBezTo>
                      <a:pt x="949262" y="0"/>
                      <a:pt x="967984" y="7755"/>
                      <a:pt x="981788" y="21559"/>
                    </a:cubicBezTo>
                    <a:cubicBezTo>
                      <a:pt x="995592" y="35362"/>
                      <a:pt x="1003347" y="54084"/>
                      <a:pt x="1003347" y="73606"/>
                    </a:cubicBezTo>
                    <a:lnTo>
                      <a:pt x="1003347" y="797850"/>
                    </a:lnTo>
                    <a:cubicBezTo>
                      <a:pt x="1003347" y="817372"/>
                      <a:pt x="995592" y="836094"/>
                      <a:pt x="981788" y="849898"/>
                    </a:cubicBezTo>
                    <a:cubicBezTo>
                      <a:pt x="967984" y="863701"/>
                      <a:pt x="949262" y="871456"/>
                      <a:pt x="929741" y="871456"/>
                    </a:cubicBezTo>
                    <a:lnTo>
                      <a:pt x="73606" y="871456"/>
                    </a:lnTo>
                    <a:cubicBezTo>
                      <a:pt x="32954" y="871456"/>
                      <a:pt x="0" y="838502"/>
                      <a:pt x="0" y="797850"/>
                    </a:cubicBezTo>
                    <a:lnTo>
                      <a:pt x="0" y="73606"/>
                    </a:lnTo>
                    <a:cubicBezTo>
                      <a:pt x="0" y="54084"/>
                      <a:pt x="7755" y="35362"/>
                      <a:pt x="21559" y="21559"/>
                    </a:cubicBezTo>
                    <a:cubicBezTo>
                      <a:pt x="35362" y="7755"/>
                      <a:pt x="54084" y="0"/>
                      <a:pt x="7360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rnd">
                <a:solidFill>
                  <a:srgbClr val="005B52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en-VN"/>
              </a:p>
            </p:txBody>
          </p:sp>
          <p:sp>
            <p:nvSpPr>
              <p:cNvPr id="5" name="TextBox 5"/>
              <p:cNvSpPr txBox="1"/>
              <p:nvPr/>
            </p:nvSpPr>
            <p:spPr>
              <a:xfrm>
                <a:off x="0" y="-38100"/>
                <a:ext cx="1003347" cy="909556"/>
              </a:xfrm>
              <a:prstGeom prst="rect">
                <a:avLst/>
              </a:prstGeom>
            </p:spPr>
            <p:txBody>
              <a:bodyPr lIns="52324" tIns="52324" rIns="52324" bIns="52324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430150" y="0"/>
              <a:ext cx="3417759" cy="924078"/>
              <a:chOff x="0" y="0"/>
              <a:chExt cx="870160" cy="23527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870160" cy="235270"/>
              </a:xfrm>
              <a:custGeom>
                <a:avLst/>
                <a:gdLst/>
                <a:ahLst/>
                <a:cxnLst/>
                <a:rect l="l" t="t" r="r" b="b"/>
                <a:pathLst>
                  <a:path w="870160" h="235270">
                    <a:moveTo>
                      <a:pt x="117635" y="0"/>
                    </a:moveTo>
                    <a:lnTo>
                      <a:pt x="752525" y="0"/>
                    </a:lnTo>
                    <a:cubicBezTo>
                      <a:pt x="817493" y="0"/>
                      <a:pt x="870160" y="52667"/>
                      <a:pt x="870160" y="117635"/>
                    </a:cubicBezTo>
                    <a:lnTo>
                      <a:pt x="870160" y="117635"/>
                    </a:lnTo>
                    <a:cubicBezTo>
                      <a:pt x="870160" y="182603"/>
                      <a:pt x="817493" y="235270"/>
                      <a:pt x="752525" y="235270"/>
                    </a:cubicBezTo>
                    <a:lnTo>
                      <a:pt x="117635" y="235270"/>
                    </a:lnTo>
                    <a:cubicBezTo>
                      <a:pt x="52667" y="235270"/>
                      <a:pt x="0" y="182603"/>
                      <a:pt x="0" y="117635"/>
                    </a:cubicBezTo>
                    <a:lnTo>
                      <a:pt x="0" y="117635"/>
                    </a:lnTo>
                    <a:cubicBezTo>
                      <a:pt x="0" y="52667"/>
                      <a:pt x="52667" y="0"/>
                      <a:pt x="117635" y="0"/>
                    </a:cubicBezTo>
                    <a:close/>
                  </a:path>
                </a:pathLst>
              </a:custGeom>
              <a:solidFill>
                <a:srgbClr val="00C6AD"/>
              </a:solidFill>
              <a:ln w="38100" cap="rnd">
                <a:solidFill>
                  <a:srgbClr val="01012C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en-VN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0" y="-38100"/>
                <a:ext cx="870160" cy="273370"/>
              </a:xfrm>
              <a:prstGeom prst="rect">
                <a:avLst/>
              </a:prstGeom>
            </p:spPr>
            <p:txBody>
              <a:bodyPr lIns="48200" tIns="48200" rIns="48200" bIns="482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9" name="TextBox 9"/>
            <p:cNvSpPr txBox="1"/>
            <p:nvPr/>
          </p:nvSpPr>
          <p:spPr>
            <a:xfrm>
              <a:off x="0" y="54134"/>
              <a:ext cx="4170003" cy="7396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600"/>
                </a:lnSpc>
                <a:spcBef>
                  <a:spcPct val="0"/>
                </a:spcBef>
              </a:pPr>
              <a:r>
                <a:rPr lang="en-US" sz="3286">
                  <a:solidFill>
                    <a:srgbClr val="01012C"/>
                  </a:solidFill>
                  <a:latin typeface="HK Grotesk Bold"/>
                </a:rPr>
                <a:t>Slugger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2415139" y="6219448"/>
            <a:ext cx="3208545" cy="3185880"/>
            <a:chOff x="0" y="0"/>
            <a:chExt cx="4278060" cy="4247839"/>
          </a:xfrm>
        </p:grpSpPr>
        <p:grpSp>
          <p:nvGrpSpPr>
            <p:cNvPr id="11" name="Group 11"/>
            <p:cNvGrpSpPr/>
            <p:nvPr/>
          </p:nvGrpSpPr>
          <p:grpSpPr>
            <a:xfrm>
              <a:off x="0" y="532133"/>
              <a:ext cx="4278060" cy="3715707"/>
              <a:chOff x="0" y="0"/>
              <a:chExt cx="1003347" cy="871456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1003347" cy="871456"/>
              </a:xfrm>
              <a:custGeom>
                <a:avLst/>
                <a:gdLst/>
                <a:ahLst/>
                <a:cxnLst/>
                <a:rect l="l" t="t" r="r" b="b"/>
                <a:pathLst>
                  <a:path w="1003347" h="871456">
                    <a:moveTo>
                      <a:pt x="73606" y="0"/>
                    </a:moveTo>
                    <a:lnTo>
                      <a:pt x="929741" y="0"/>
                    </a:lnTo>
                    <a:cubicBezTo>
                      <a:pt x="949262" y="0"/>
                      <a:pt x="967984" y="7755"/>
                      <a:pt x="981788" y="21559"/>
                    </a:cubicBezTo>
                    <a:cubicBezTo>
                      <a:pt x="995592" y="35362"/>
                      <a:pt x="1003347" y="54084"/>
                      <a:pt x="1003347" y="73606"/>
                    </a:cubicBezTo>
                    <a:lnTo>
                      <a:pt x="1003347" y="797850"/>
                    </a:lnTo>
                    <a:cubicBezTo>
                      <a:pt x="1003347" y="817372"/>
                      <a:pt x="995592" y="836094"/>
                      <a:pt x="981788" y="849898"/>
                    </a:cubicBezTo>
                    <a:cubicBezTo>
                      <a:pt x="967984" y="863701"/>
                      <a:pt x="949262" y="871456"/>
                      <a:pt x="929741" y="871456"/>
                    </a:cubicBezTo>
                    <a:lnTo>
                      <a:pt x="73606" y="871456"/>
                    </a:lnTo>
                    <a:cubicBezTo>
                      <a:pt x="32954" y="871456"/>
                      <a:pt x="0" y="838502"/>
                      <a:pt x="0" y="797850"/>
                    </a:cubicBezTo>
                    <a:lnTo>
                      <a:pt x="0" y="73606"/>
                    </a:lnTo>
                    <a:cubicBezTo>
                      <a:pt x="0" y="54084"/>
                      <a:pt x="7755" y="35362"/>
                      <a:pt x="21559" y="21559"/>
                    </a:cubicBezTo>
                    <a:cubicBezTo>
                      <a:pt x="35362" y="7755"/>
                      <a:pt x="54084" y="0"/>
                      <a:pt x="7360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rnd">
                <a:solidFill>
                  <a:srgbClr val="005B52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en-VN"/>
              </a:p>
            </p:txBody>
          </p:sp>
          <p:sp>
            <p:nvSpPr>
              <p:cNvPr id="13" name="TextBox 13"/>
              <p:cNvSpPr txBox="1"/>
              <p:nvPr/>
            </p:nvSpPr>
            <p:spPr>
              <a:xfrm>
                <a:off x="0" y="-38100"/>
                <a:ext cx="1003347" cy="909556"/>
              </a:xfrm>
              <a:prstGeom prst="rect">
                <a:avLst/>
              </a:prstGeom>
            </p:spPr>
            <p:txBody>
              <a:bodyPr lIns="52324" tIns="52324" rIns="52324" bIns="52324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4" name="Group 14"/>
            <p:cNvGrpSpPr/>
            <p:nvPr/>
          </p:nvGrpSpPr>
          <p:grpSpPr>
            <a:xfrm>
              <a:off x="430150" y="0"/>
              <a:ext cx="3417759" cy="924078"/>
              <a:chOff x="0" y="0"/>
              <a:chExt cx="870160" cy="23527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870160" cy="235270"/>
              </a:xfrm>
              <a:custGeom>
                <a:avLst/>
                <a:gdLst/>
                <a:ahLst/>
                <a:cxnLst/>
                <a:rect l="l" t="t" r="r" b="b"/>
                <a:pathLst>
                  <a:path w="870160" h="235270">
                    <a:moveTo>
                      <a:pt x="117635" y="0"/>
                    </a:moveTo>
                    <a:lnTo>
                      <a:pt x="752525" y="0"/>
                    </a:lnTo>
                    <a:cubicBezTo>
                      <a:pt x="817493" y="0"/>
                      <a:pt x="870160" y="52667"/>
                      <a:pt x="870160" y="117635"/>
                    </a:cubicBezTo>
                    <a:lnTo>
                      <a:pt x="870160" y="117635"/>
                    </a:lnTo>
                    <a:cubicBezTo>
                      <a:pt x="870160" y="182603"/>
                      <a:pt x="817493" y="235270"/>
                      <a:pt x="752525" y="235270"/>
                    </a:cubicBezTo>
                    <a:lnTo>
                      <a:pt x="117635" y="235270"/>
                    </a:lnTo>
                    <a:cubicBezTo>
                      <a:pt x="52667" y="235270"/>
                      <a:pt x="0" y="182603"/>
                      <a:pt x="0" y="117635"/>
                    </a:cubicBezTo>
                    <a:lnTo>
                      <a:pt x="0" y="117635"/>
                    </a:lnTo>
                    <a:cubicBezTo>
                      <a:pt x="0" y="52667"/>
                      <a:pt x="52667" y="0"/>
                      <a:pt x="117635" y="0"/>
                    </a:cubicBezTo>
                    <a:close/>
                  </a:path>
                </a:pathLst>
              </a:custGeom>
              <a:solidFill>
                <a:srgbClr val="00C6AD"/>
              </a:solidFill>
              <a:ln w="38100" cap="rnd">
                <a:solidFill>
                  <a:srgbClr val="01012C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en-VN"/>
              </a:p>
            </p:txBody>
          </p:sp>
          <p:sp>
            <p:nvSpPr>
              <p:cNvPr id="16" name="TextBox 16"/>
              <p:cNvSpPr txBox="1"/>
              <p:nvPr/>
            </p:nvSpPr>
            <p:spPr>
              <a:xfrm>
                <a:off x="0" y="-38100"/>
                <a:ext cx="870160" cy="273370"/>
              </a:xfrm>
              <a:prstGeom prst="rect">
                <a:avLst/>
              </a:prstGeom>
            </p:spPr>
            <p:txBody>
              <a:bodyPr lIns="48200" tIns="48200" rIns="48200" bIns="482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7" name="TextBox 17"/>
            <p:cNvSpPr txBox="1"/>
            <p:nvPr/>
          </p:nvSpPr>
          <p:spPr>
            <a:xfrm>
              <a:off x="0" y="54134"/>
              <a:ext cx="4170003" cy="7396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600"/>
                </a:lnSpc>
                <a:spcBef>
                  <a:spcPct val="0"/>
                </a:spcBef>
              </a:pPr>
              <a:r>
                <a:rPr lang="en-US" sz="3286">
                  <a:solidFill>
                    <a:srgbClr val="01012C"/>
                  </a:solidFill>
                  <a:latin typeface="HK Grotesk Bold"/>
                </a:rPr>
                <a:t>Arachnik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7762767" y="6219448"/>
            <a:ext cx="3208545" cy="3185880"/>
            <a:chOff x="0" y="0"/>
            <a:chExt cx="4278060" cy="4247839"/>
          </a:xfrm>
        </p:grpSpPr>
        <p:grpSp>
          <p:nvGrpSpPr>
            <p:cNvPr id="19" name="Group 19"/>
            <p:cNvGrpSpPr/>
            <p:nvPr/>
          </p:nvGrpSpPr>
          <p:grpSpPr>
            <a:xfrm>
              <a:off x="0" y="532133"/>
              <a:ext cx="4278060" cy="3715707"/>
              <a:chOff x="0" y="0"/>
              <a:chExt cx="1003347" cy="871456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1003347" cy="871456"/>
              </a:xfrm>
              <a:custGeom>
                <a:avLst/>
                <a:gdLst/>
                <a:ahLst/>
                <a:cxnLst/>
                <a:rect l="l" t="t" r="r" b="b"/>
                <a:pathLst>
                  <a:path w="1003347" h="871456">
                    <a:moveTo>
                      <a:pt x="73606" y="0"/>
                    </a:moveTo>
                    <a:lnTo>
                      <a:pt x="929741" y="0"/>
                    </a:lnTo>
                    <a:cubicBezTo>
                      <a:pt x="949262" y="0"/>
                      <a:pt x="967984" y="7755"/>
                      <a:pt x="981788" y="21559"/>
                    </a:cubicBezTo>
                    <a:cubicBezTo>
                      <a:pt x="995592" y="35362"/>
                      <a:pt x="1003347" y="54084"/>
                      <a:pt x="1003347" y="73606"/>
                    </a:cubicBezTo>
                    <a:lnTo>
                      <a:pt x="1003347" y="797850"/>
                    </a:lnTo>
                    <a:cubicBezTo>
                      <a:pt x="1003347" y="817372"/>
                      <a:pt x="995592" y="836094"/>
                      <a:pt x="981788" y="849898"/>
                    </a:cubicBezTo>
                    <a:cubicBezTo>
                      <a:pt x="967984" y="863701"/>
                      <a:pt x="949262" y="871456"/>
                      <a:pt x="929741" y="871456"/>
                    </a:cubicBezTo>
                    <a:lnTo>
                      <a:pt x="73606" y="871456"/>
                    </a:lnTo>
                    <a:cubicBezTo>
                      <a:pt x="32954" y="871456"/>
                      <a:pt x="0" y="838502"/>
                      <a:pt x="0" y="797850"/>
                    </a:cubicBezTo>
                    <a:lnTo>
                      <a:pt x="0" y="73606"/>
                    </a:lnTo>
                    <a:cubicBezTo>
                      <a:pt x="0" y="54084"/>
                      <a:pt x="7755" y="35362"/>
                      <a:pt x="21559" y="21559"/>
                    </a:cubicBezTo>
                    <a:cubicBezTo>
                      <a:pt x="35362" y="7755"/>
                      <a:pt x="54084" y="0"/>
                      <a:pt x="7360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rnd">
                <a:solidFill>
                  <a:srgbClr val="005B52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en-VN"/>
              </a:p>
            </p:txBody>
          </p:sp>
          <p:sp>
            <p:nvSpPr>
              <p:cNvPr id="21" name="TextBox 21"/>
              <p:cNvSpPr txBox="1"/>
              <p:nvPr/>
            </p:nvSpPr>
            <p:spPr>
              <a:xfrm>
                <a:off x="0" y="-38100"/>
                <a:ext cx="1003347" cy="909556"/>
              </a:xfrm>
              <a:prstGeom prst="rect">
                <a:avLst/>
              </a:prstGeom>
            </p:spPr>
            <p:txBody>
              <a:bodyPr lIns="52324" tIns="52324" rIns="52324" bIns="52324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22" name="Group 22"/>
            <p:cNvGrpSpPr/>
            <p:nvPr/>
          </p:nvGrpSpPr>
          <p:grpSpPr>
            <a:xfrm>
              <a:off x="430150" y="0"/>
              <a:ext cx="3417759" cy="924078"/>
              <a:chOff x="0" y="0"/>
              <a:chExt cx="870160" cy="23527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870160" cy="235270"/>
              </a:xfrm>
              <a:custGeom>
                <a:avLst/>
                <a:gdLst/>
                <a:ahLst/>
                <a:cxnLst/>
                <a:rect l="l" t="t" r="r" b="b"/>
                <a:pathLst>
                  <a:path w="870160" h="235270">
                    <a:moveTo>
                      <a:pt x="117635" y="0"/>
                    </a:moveTo>
                    <a:lnTo>
                      <a:pt x="752525" y="0"/>
                    </a:lnTo>
                    <a:cubicBezTo>
                      <a:pt x="817493" y="0"/>
                      <a:pt x="870160" y="52667"/>
                      <a:pt x="870160" y="117635"/>
                    </a:cubicBezTo>
                    <a:lnTo>
                      <a:pt x="870160" y="117635"/>
                    </a:lnTo>
                    <a:cubicBezTo>
                      <a:pt x="870160" y="182603"/>
                      <a:pt x="817493" y="235270"/>
                      <a:pt x="752525" y="235270"/>
                    </a:cubicBezTo>
                    <a:lnTo>
                      <a:pt x="117635" y="235270"/>
                    </a:lnTo>
                    <a:cubicBezTo>
                      <a:pt x="52667" y="235270"/>
                      <a:pt x="0" y="182603"/>
                      <a:pt x="0" y="117635"/>
                    </a:cubicBezTo>
                    <a:lnTo>
                      <a:pt x="0" y="117635"/>
                    </a:lnTo>
                    <a:cubicBezTo>
                      <a:pt x="0" y="52667"/>
                      <a:pt x="52667" y="0"/>
                      <a:pt x="117635" y="0"/>
                    </a:cubicBezTo>
                    <a:close/>
                  </a:path>
                </a:pathLst>
              </a:custGeom>
              <a:solidFill>
                <a:srgbClr val="00C6AD"/>
              </a:solidFill>
              <a:ln w="38100" cap="rnd">
                <a:solidFill>
                  <a:srgbClr val="01012C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en-VN"/>
              </a:p>
            </p:txBody>
          </p:sp>
          <p:sp>
            <p:nvSpPr>
              <p:cNvPr id="24" name="TextBox 24"/>
              <p:cNvSpPr txBox="1"/>
              <p:nvPr/>
            </p:nvSpPr>
            <p:spPr>
              <a:xfrm>
                <a:off x="0" y="-38100"/>
                <a:ext cx="870160" cy="273370"/>
              </a:xfrm>
              <a:prstGeom prst="rect">
                <a:avLst/>
              </a:prstGeom>
            </p:spPr>
            <p:txBody>
              <a:bodyPr lIns="48200" tIns="48200" rIns="48200" bIns="482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25" name="TextBox 25"/>
            <p:cNvSpPr txBox="1"/>
            <p:nvPr/>
          </p:nvSpPr>
          <p:spPr>
            <a:xfrm>
              <a:off x="0" y="54134"/>
              <a:ext cx="4170003" cy="7396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600"/>
                </a:lnSpc>
                <a:spcBef>
                  <a:spcPct val="0"/>
                </a:spcBef>
              </a:pPr>
              <a:r>
                <a:rPr lang="en-US" sz="3286">
                  <a:solidFill>
                    <a:srgbClr val="01012C"/>
                  </a:solidFill>
                  <a:latin typeface="HK Grotesk Bold"/>
                </a:rPr>
                <a:t>Hero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2867456" y="6219448"/>
            <a:ext cx="3208545" cy="3185880"/>
            <a:chOff x="0" y="0"/>
            <a:chExt cx="4278060" cy="4247839"/>
          </a:xfrm>
        </p:grpSpPr>
        <p:grpSp>
          <p:nvGrpSpPr>
            <p:cNvPr id="27" name="Group 27"/>
            <p:cNvGrpSpPr/>
            <p:nvPr/>
          </p:nvGrpSpPr>
          <p:grpSpPr>
            <a:xfrm>
              <a:off x="0" y="532133"/>
              <a:ext cx="4278060" cy="3715707"/>
              <a:chOff x="0" y="0"/>
              <a:chExt cx="1003347" cy="871456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1003347" cy="871456"/>
              </a:xfrm>
              <a:custGeom>
                <a:avLst/>
                <a:gdLst/>
                <a:ahLst/>
                <a:cxnLst/>
                <a:rect l="l" t="t" r="r" b="b"/>
                <a:pathLst>
                  <a:path w="1003347" h="871456">
                    <a:moveTo>
                      <a:pt x="73606" y="0"/>
                    </a:moveTo>
                    <a:lnTo>
                      <a:pt x="929741" y="0"/>
                    </a:lnTo>
                    <a:cubicBezTo>
                      <a:pt x="949262" y="0"/>
                      <a:pt x="967984" y="7755"/>
                      <a:pt x="981788" y="21559"/>
                    </a:cubicBezTo>
                    <a:cubicBezTo>
                      <a:pt x="995592" y="35362"/>
                      <a:pt x="1003347" y="54084"/>
                      <a:pt x="1003347" y="73606"/>
                    </a:cubicBezTo>
                    <a:lnTo>
                      <a:pt x="1003347" y="797850"/>
                    </a:lnTo>
                    <a:cubicBezTo>
                      <a:pt x="1003347" y="817372"/>
                      <a:pt x="995592" y="836094"/>
                      <a:pt x="981788" y="849898"/>
                    </a:cubicBezTo>
                    <a:cubicBezTo>
                      <a:pt x="967984" y="863701"/>
                      <a:pt x="949262" y="871456"/>
                      <a:pt x="929741" y="871456"/>
                    </a:cubicBezTo>
                    <a:lnTo>
                      <a:pt x="73606" y="871456"/>
                    </a:lnTo>
                    <a:cubicBezTo>
                      <a:pt x="32954" y="871456"/>
                      <a:pt x="0" y="838502"/>
                      <a:pt x="0" y="797850"/>
                    </a:cubicBezTo>
                    <a:lnTo>
                      <a:pt x="0" y="73606"/>
                    </a:lnTo>
                    <a:cubicBezTo>
                      <a:pt x="0" y="54084"/>
                      <a:pt x="7755" y="35362"/>
                      <a:pt x="21559" y="21559"/>
                    </a:cubicBezTo>
                    <a:cubicBezTo>
                      <a:pt x="35362" y="7755"/>
                      <a:pt x="54084" y="0"/>
                      <a:pt x="7360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rnd">
                <a:solidFill>
                  <a:srgbClr val="005B52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en-VN"/>
              </a:p>
            </p:txBody>
          </p:sp>
          <p:sp>
            <p:nvSpPr>
              <p:cNvPr id="29" name="TextBox 29"/>
              <p:cNvSpPr txBox="1"/>
              <p:nvPr/>
            </p:nvSpPr>
            <p:spPr>
              <a:xfrm>
                <a:off x="0" y="-38100"/>
                <a:ext cx="1003347" cy="909556"/>
              </a:xfrm>
              <a:prstGeom prst="rect">
                <a:avLst/>
              </a:prstGeom>
            </p:spPr>
            <p:txBody>
              <a:bodyPr lIns="52324" tIns="52324" rIns="52324" bIns="52324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30" name="Group 30"/>
            <p:cNvGrpSpPr/>
            <p:nvPr/>
          </p:nvGrpSpPr>
          <p:grpSpPr>
            <a:xfrm>
              <a:off x="430150" y="0"/>
              <a:ext cx="3417759" cy="924078"/>
              <a:chOff x="0" y="0"/>
              <a:chExt cx="870160" cy="23527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870160" cy="235270"/>
              </a:xfrm>
              <a:custGeom>
                <a:avLst/>
                <a:gdLst/>
                <a:ahLst/>
                <a:cxnLst/>
                <a:rect l="l" t="t" r="r" b="b"/>
                <a:pathLst>
                  <a:path w="870160" h="235270">
                    <a:moveTo>
                      <a:pt x="117635" y="0"/>
                    </a:moveTo>
                    <a:lnTo>
                      <a:pt x="752525" y="0"/>
                    </a:lnTo>
                    <a:cubicBezTo>
                      <a:pt x="817493" y="0"/>
                      <a:pt x="870160" y="52667"/>
                      <a:pt x="870160" y="117635"/>
                    </a:cubicBezTo>
                    <a:lnTo>
                      <a:pt x="870160" y="117635"/>
                    </a:lnTo>
                    <a:cubicBezTo>
                      <a:pt x="870160" y="182603"/>
                      <a:pt x="817493" y="235270"/>
                      <a:pt x="752525" y="235270"/>
                    </a:cubicBezTo>
                    <a:lnTo>
                      <a:pt x="117635" y="235270"/>
                    </a:lnTo>
                    <a:cubicBezTo>
                      <a:pt x="52667" y="235270"/>
                      <a:pt x="0" y="182603"/>
                      <a:pt x="0" y="117635"/>
                    </a:cubicBezTo>
                    <a:lnTo>
                      <a:pt x="0" y="117635"/>
                    </a:lnTo>
                    <a:cubicBezTo>
                      <a:pt x="0" y="52667"/>
                      <a:pt x="52667" y="0"/>
                      <a:pt x="117635" y="0"/>
                    </a:cubicBezTo>
                    <a:close/>
                  </a:path>
                </a:pathLst>
              </a:custGeom>
              <a:solidFill>
                <a:srgbClr val="00C6AD"/>
              </a:solidFill>
              <a:ln w="38100" cap="rnd">
                <a:solidFill>
                  <a:srgbClr val="01012C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en-VN"/>
              </a:p>
            </p:txBody>
          </p:sp>
          <p:sp>
            <p:nvSpPr>
              <p:cNvPr id="32" name="TextBox 32"/>
              <p:cNvSpPr txBox="1"/>
              <p:nvPr/>
            </p:nvSpPr>
            <p:spPr>
              <a:xfrm>
                <a:off x="0" y="-38100"/>
                <a:ext cx="870160" cy="273370"/>
              </a:xfrm>
              <a:prstGeom prst="rect">
                <a:avLst/>
              </a:prstGeom>
            </p:spPr>
            <p:txBody>
              <a:bodyPr lIns="48200" tIns="48200" rIns="48200" bIns="482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33" name="TextBox 33"/>
            <p:cNvSpPr txBox="1"/>
            <p:nvPr/>
          </p:nvSpPr>
          <p:spPr>
            <a:xfrm>
              <a:off x="0" y="54134"/>
              <a:ext cx="4170003" cy="7396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600"/>
                </a:lnSpc>
                <a:spcBef>
                  <a:spcPct val="0"/>
                </a:spcBef>
              </a:pPr>
              <a:r>
                <a:rPr lang="en-US" sz="3286">
                  <a:solidFill>
                    <a:srgbClr val="01012C"/>
                  </a:solidFill>
                  <a:latin typeface="HK Grotesk Bold"/>
                </a:rPr>
                <a:t>Boss</a:t>
              </a:r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7641590" y="2272353"/>
            <a:ext cx="3208545" cy="3185880"/>
            <a:chOff x="0" y="0"/>
            <a:chExt cx="4278060" cy="4247839"/>
          </a:xfrm>
        </p:grpSpPr>
        <p:grpSp>
          <p:nvGrpSpPr>
            <p:cNvPr id="35" name="Group 35"/>
            <p:cNvGrpSpPr/>
            <p:nvPr/>
          </p:nvGrpSpPr>
          <p:grpSpPr>
            <a:xfrm>
              <a:off x="0" y="532133"/>
              <a:ext cx="4278060" cy="3715707"/>
              <a:chOff x="0" y="0"/>
              <a:chExt cx="1003347" cy="871456"/>
            </a:xfrm>
          </p:grpSpPr>
          <p:sp>
            <p:nvSpPr>
              <p:cNvPr id="36" name="Freeform 36"/>
              <p:cNvSpPr/>
              <p:nvPr/>
            </p:nvSpPr>
            <p:spPr>
              <a:xfrm>
                <a:off x="0" y="0"/>
                <a:ext cx="1003347" cy="871456"/>
              </a:xfrm>
              <a:custGeom>
                <a:avLst/>
                <a:gdLst/>
                <a:ahLst/>
                <a:cxnLst/>
                <a:rect l="l" t="t" r="r" b="b"/>
                <a:pathLst>
                  <a:path w="1003347" h="871456">
                    <a:moveTo>
                      <a:pt x="73606" y="0"/>
                    </a:moveTo>
                    <a:lnTo>
                      <a:pt x="929741" y="0"/>
                    </a:lnTo>
                    <a:cubicBezTo>
                      <a:pt x="949262" y="0"/>
                      <a:pt x="967984" y="7755"/>
                      <a:pt x="981788" y="21559"/>
                    </a:cubicBezTo>
                    <a:cubicBezTo>
                      <a:pt x="995592" y="35362"/>
                      <a:pt x="1003347" y="54084"/>
                      <a:pt x="1003347" y="73606"/>
                    </a:cubicBezTo>
                    <a:lnTo>
                      <a:pt x="1003347" y="797850"/>
                    </a:lnTo>
                    <a:cubicBezTo>
                      <a:pt x="1003347" y="817372"/>
                      <a:pt x="995592" y="836094"/>
                      <a:pt x="981788" y="849898"/>
                    </a:cubicBezTo>
                    <a:cubicBezTo>
                      <a:pt x="967984" y="863701"/>
                      <a:pt x="949262" y="871456"/>
                      <a:pt x="929741" y="871456"/>
                    </a:cubicBezTo>
                    <a:lnTo>
                      <a:pt x="73606" y="871456"/>
                    </a:lnTo>
                    <a:cubicBezTo>
                      <a:pt x="32954" y="871456"/>
                      <a:pt x="0" y="838502"/>
                      <a:pt x="0" y="797850"/>
                    </a:cubicBezTo>
                    <a:lnTo>
                      <a:pt x="0" y="73606"/>
                    </a:lnTo>
                    <a:cubicBezTo>
                      <a:pt x="0" y="54084"/>
                      <a:pt x="7755" y="35362"/>
                      <a:pt x="21559" y="21559"/>
                    </a:cubicBezTo>
                    <a:cubicBezTo>
                      <a:pt x="35362" y="7755"/>
                      <a:pt x="54084" y="0"/>
                      <a:pt x="7360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rnd">
                <a:solidFill>
                  <a:srgbClr val="005B52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en-VN"/>
              </a:p>
            </p:txBody>
          </p:sp>
          <p:sp>
            <p:nvSpPr>
              <p:cNvPr id="37" name="TextBox 37"/>
              <p:cNvSpPr txBox="1"/>
              <p:nvPr/>
            </p:nvSpPr>
            <p:spPr>
              <a:xfrm>
                <a:off x="0" y="-38100"/>
                <a:ext cx="1003347" cy="909556"/>
              </a:xfrm>
              <a:prstGeom prst="rect">
                <a:avLst/>
              </a:prstGeom>
            </p:spPr>
            <p:txBody>
              <a:bodyPr lIns="52324" tIns="52324" rIns="52324" bIns="52324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38" name="Group 38"/>
            <p:cNvGrpSpPr/>
            <p:nvPr/>
          </p:nvGrpSpPr>
          <p:grpSpPr>
            <a:xfrm>
              <a:off x="430150" y="0"/>
              <a:ext cx="3417759" cy="924078"/>
              <a:chOff x="0" y="0"/>
              <a:chExt cx="870160" cy="235270"/>
            </a:xfrm>
          </p:grpSpPr>
          <p:sp>
            <p:nvSpPr>
              <p:cNvPr id="39" name="Freeform 39"/>
              <p:cNvSpPr/>
              <p:nvPr/>
            </p:nvSpPr>
            <p:spPr>
              <a:xfrm>
                <a:off x="0" y="0"/>
                <a:ext cx="870160" cy="235270"/>
              </a:xfrm>
              <a:custGeom>
                <a:avLst/>
                <a:gdLst/>
                <a:ahLst/>
                <a:cxnLst/>
                <a:rect l="l" t="t" r="r" b="b"/>
                <a:pathLst>
                  <a:path w="870160" h="235270">
                    <a:moveTo>
                      <a:pt x="117635" y="0"/>
                    </a:moveTo>
                    <a:lnTo>
                      <a:pt x="752525" y="0"/>
                    </a:lnTo>
                    <a:cubicBezTo>
                      <a:pt x="817493" y="0"/>
                      <a:pt x="870160" y="52667"/>
                      <a:pt x="870160" y="117635"/>
                    </a:cubicBezTo>
                    <a:lnTo>
                      <a:pt x="870160" y="117635"/>
                    </a:lnTo>
                    <a:cubicBezTo>
                      <a:pt x="870160" y="182603"/>
                      <a:pt x="817493" y="235270"/>
                      <a:pt x="752525" y="235270"/>
                    </a:cubicBezTo>
                    <a:lnTo>
                      <a:pt x="117635" y="235270"/>
                    </a:lnTo>
                    <a:cubicBezTo>
                      <a:pt x="52667" y="235270"/>
                      <a:pt x="0" y="182603"/>
                      <a:pt x="0" y="117635"/>
                    </a:cubicBezTo>
                    <a:lnTo>
                      <a:pt x="0" y="117635"/>
                    </a:lnTo>
                    <a:cubicBezTo>
                      <a:pt x="0" y="52667"/>
                      <a:pt x="52667" y="0"/>
                      <a:pt x="117635" y="0"/>
                    </a:cubicBezTo>
                    <a:close/>
                  </a:path>
                </a:pathLst>
              </a:custGeom>
              <a:solidFill>
                <a:srgbClr val="00C6AD"/>
              </a:solidFill>
              <a:ln w="38100" cap="rnd">
                <a:solidFill>
                  <a:srgbClr val="01012C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en-VN"/>
              </a:p>
            </p:txBody>
          </p:sp>
          <p:sp>
            <p:nvSpPr>
              <p:cNvPr id="40" name="TextBox 40"/>
              <p:cNvSpPr txBox="1"/>
              <p:nvPr/>
            </p:nvSpPr>
            <p:spPr>
              <a:xfrm>
                <a:off x="0" y="-38100"/>
                <a:ext cx="870160" cy="273370"/>
              </a:xfrm>
              <a:prstGeom prst="rect">
                <a:avLst/>
              </a:prstGeom>
            </p:spPr>
            <p:txBody>
              <a:bodyPr lIns="48200" tIns="48200" rIns="48200" bIns="482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41" name="TextBox 41"/>
            <p:cNvSpPr txBox="1"/>
            <p:nvPr/>
          </p:nvSpPr>
          <p:spPr>
            <a:xfrm>
              <a:off x="0" y="54134"/>
              <a:ext cx="4170003" cy="7396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600"/>
                </a:lnSpc>
                <a:spcBef>
                  <a:spcPct val="0"/>
                </a:spcBef>
              </a:pPr>
              <a:r>
                <a:rPr lang="en-US" sz="3286">
                  <a:solidFill>
                    <a:srgbClr val="01012C"/>
                  </a:solidFill>
                  <a:latin typeface="HK Grotesk Bold"/>
                </a:rPr>
                <a:t>Bird</a:t>
              </a:r>
            </a:p>
          </p:txBody>
        </p:sp>
      </p:grpSp>
      <p:grpSp>
        <p:nvGrpSpPr>
          <p:cNvPr id="42" name="Group 42"/>
          <p:cNvGrpSpPr/>
          <p:nvPr/>
        </p:nvGrpSpPr>
        <p:grpSpPr>
          <a:xfrm>
            <a:off x="12867456" y="2272353"/>
            <a:ext cx="3208545" cy="3185880"/>
            <a:chOff x="0" y="0"/>
            <a:chExt cx="4278060" cy="4247839"/>
          </a:xfrm>
        </p:grpSpPr>
        <p:grpSp>
          <p:nvGrpSpPr>
            <p:cNvPr id="43" name="Group 43"/>
            <p:cNvGrpSpPr/>
            <p:nvPr/>
          </p:nvGrpSpPr>
          <p:grpSpPr>
            <a:xfrm>
              <a:off x="0" y="532133"/>
              <a:ext cx="4278060" cy="3715707"/>
              <a:chOff x="0" y="0"/>
              <a:chExt cx="1003347" cy="871456"/>
            </a:xfrm>
          </p:grpSpPr>
          <p:sp>
            <p:nvSpPr>
              <p:cNvPr id="44" name="Freeform 44"/>
              <p:cNvSpPr/>
              <p:nvPr/>
            </p:nvSpPr>
            <p:spPr>
              <a:xfrm>
                <a:off x="0" y="0"/>
                <a:ext cx="1003347" cy="871456"/>
              </a:xfrm>
              <a:custGeom>
                <a:avLst/>
                <a:gdLst/>
                <a:ahLst/>
                <a:cxnLst/>
                <a:rect l="l" t="t" r="r" b="b"/>
                <a:pathLst>
                  <a:path w="1003347" h="871456">
                    <a:moveTo>
                      <a:pt x="73606" y="0"/>
                    </a:moveTo>
                    <a:lnTo>
                      <a:pt x="929741" y="0"/>
                    </a:lnTo>
                    <a:cubicBezTo>
                      <a:pt x="949262" y="0"/>
                      <a:pt x="967984" y="7755"/>
                      <a:pt x="981788" y="21559"/>
                    </a:cubicBezTo>
                    <a:cubicBezTo>
                      <a:pt x="995592" y="35362"/>
                      <a:pt x="1003347" y="54084"/>
                      <a:pt x="1003347" y="73606"/>
                    </a:cubicBezTo>
                    <a:lnTo>
                      <a:pt x="1003347" y="797850"/>
                    </a:lnTo>
                    <a:cubicBezTo>
                      <a:pt x="1003347" y="817372"/>
                      <a:pt x="995592" y="836094"/>
                      <a:pt x="981788" y="849898"/>
                    </a:cubicBezTo>
                    <a:cubicBezTo>
                      <a:pt x="967984" y="863701"/>
                      <a:pt x="949262" y="871456"/>
                      <a:pt x="929741" y="871456"/>
                    </a:cubicBezTo>
                    <a:lnTo>
                      <a:pt x="73606" y="871456"/>
                    </a:lnTo>
                    <a:cubicBezTo>
                      <a:pt x="32954" y="871456"/>
                      <a:pt x="0" y="838502"/>
                      <a:pt x="0" y="797850"/>
                    </a:cubicBezTo>
                    <a:lnTo>
                      <a:pt x="0" y="73606"/>
                    </a:lnTo>
                    <a:cubicBezTo>
                      <a:pt x="0" y="54084"/>
                      <a:pt x="7755" y="35362"/>
                      <a:pt x="21559" y="21559"/>
                    </a:cubicBezTo>
                    <a:cubicBezTo>
                      <a:pt x="35362" y="7755"/>
                      <a:pt x="54084" y="0"/>
                      <a:pt x="7360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rnd">
                <a:solidFill>
                  <a:srgbClr val="005B52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en-VN"/>
              </a:p>
            </p:txBody>
          </p:sp>
          <p:sp>
            <p:nvSpPr>
              <p:cNvPr id="45" name="TextBox 45"/>
              <p:cNvSpPr txBox="1"/>
              <p:nvPr/>
            </p:nvSpPr>
            <p:spPr>
              <a:xfrm>
                <a:off x="0" y="-38100"/>
                <a:ext cx="1003347" cy="909556"/>
              </a:xfrm>
              <a:prstGeom prst="rect">
                <a:avLst/>
              </a:prstGeom>
            </p:spPr>
            <p:txBody>
              <a:bodyPr lIns="52324" tIns="52324" rIns="52324" bIns="52324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46" name="Group 46"/>
            <p:cNvGrpSpPr/>
            <p:nvPr/>
          </p:nvGrpSpPr>
          <p:grpSpPr>
            <a:xfrm>
              <a:off x="430150" y="0"/>
              <a:ext cx="3417759" cy="924078"/>
              <a:chOff x="0" y="0"/>
              <a:chExt cx="870160" cy="235270"/>
            </a:xfrm>
          </p:grpSpPr>
          <p:sp>
            <p:nvSpPr>
              <p:cNvPr id="47" name="Freeform 47"/>
              <p:cNvSpPr/>
              <p:nvPr/>
            </p:nvSpPr>
            <p:spPr>
              <a:xfrm>
                <a:off x="0" y="0"/>
                <a:ext cx="870160" cy="235270"/>
              </a:xfrm>
              <a:custGeom>
                <a:avLst/>
                <a:gdLst/>
                <a:ahLst/>
                <a:cxnLst/>
                <a:rect l="l" t="t" r="r" b="b"/>
                <a:pathLst>
                  <a:path w="870160" h="235270">
                    <a:moveTo>
                      <a:pt x="117635" y="0"/>
                    </a:moveTo>
                    <a:lnTo>
                      <a:pt x="752525" y="0"/>
                    </a:lnTo>
                    <a:cubicBezTo>
                      <a:pt x="817493" y="0"/>
                      <a:pt x="870160" y="52667"/>
                      <a:pt x="870160" y="117635"/>
                    </a:cubicBezTo>
                    <a:lnTo>
                      <a:pt x="870160" y="117635"/>
                    </a:lnTo>
                    <a:cubicBezTo>
                      <a:pt x="870160" y="182603"/>
                      <a:pt x="817493" y="235270"/>
                      <a:pt x="752525" y="235270"/>
                    </a:cubicBezTo>
                    <a:lnTo>
                      <a:pt x="117635" y="235270"/>
                    </a:lnTo>
                    <a:cubicBezTo>
                      <a:pt x="52667" y="235270"/>
                      <a:pt x="0" y="182603"/>
                      <a:pt x="0" y="117635"/>
                    </a:cubicBezTo>
                    <a:lnTo>
                      <a:pt x="0" y="117635"/>
                    </a:lnTo>
                    <a:cubicBezTo>
                      <a:pt x="0" y="52667"/>
                      <a:pt x="52667" y="0"/>
                      <a:pt x="117635" y="0"/>
                    </a:cubicBezTo>
                    <a:close/>
                  </a:path>
                </a:pathLst>
              </a:custGeom>
              <a:solidFill>
                <a:srgbClr val="00C6AD"/>
              </a:solidFill>
              <a:ln w="38100" cap="rnd">
                <a:solidFill>
                  <a:srgbClr val="01012C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en-VN"/>
              </a:p>
            </p:txBody>
          </p:sp>
          <p:sp>
            <p:nvSpPr>
              <p:cNvPr id="48" name="TextBox 48"/>
              <p:cNvSpPr txBox="1"/>
              <p:nvPr/>
            </p:nvSpPr>
            <p:spPr>
              <a:xfrm>
                <a:off x="0" y="-38100"/>
                <a:ext cx="870160" cy="273370"/>
              </a:xfrm>
              <a:prstGeom prst="rect">
                <a:avLst/>
              </a:prstGeom>
            </p:spPr>
            <p:txBody>
              <a:bodyPr lIns="48200" tIns="48200" rIns="48200" bIns="482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49" name="TextBox 49"/>
            <p:cNvSpPr txBox="1"/>
            <p:nvPr/>
          </p:nvSpPr>
          <p:spPr>
            <a:xfrm>
              <a:off x="0" y="54134"/>
              <a:ext cx="4170003" cy="7396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600"/>
                </a:lnSpc>
                <a:spcBef>
                  <a:spcPct val="0"/>
                </a:spcBef>
              </a:pPr>
              <a:r>
                <a:rPr lang="en-US" sz="3286">
                  <a:solidFill>
                    <a:srgbClr val="01012C"/>
                  </a:solidFill>
                  <a:latin typeface="HK Grotesk Bold"/>
                </a:rPr>
                <a:t> HatMonkey</a:t>
              </a:r>
            </a:p>
          </p:txBody>
        </p:sp>
      </p:grpSp>
      <p:sp>
        <p:nvSpPr>
          <p:cNvPr id="50" name="Freeform 50"/>
          <p:cNvSpPr/>
          <p:nvPr/>
        </p:nvSpPr>
        <p:spPr>
          <a:xfrm flipH="1">
            <a:off x="2838444" y="2783830"/>
            <a:ext cx="2262868" cy="2955449"/>
          </a:xfrm>
          <a:custGeom>
            <a:avLst/>
            <a:gdLst/>
            <a:ahLst/>
            <a:cxnLst/>
            <a:rect l="l" t="t" r="r" b="b"/>
            <a:pathLst>
              <a:path w="2262868" h="2955449">
                <a:moveTo>
                  <a:pt x="2262867" y="0"/>
                </a:moveTo>
                <a:lnTo>
                  <a:pt x="0" y="0"/>
                </a:lnTo>
                <a:lnTo>
                  <a:pt x="0" y="2955449"/>
                </a:lnTo>
                <a:lnTo>
                  <a:pt x="2262867" y="2955449"/>
                </a:lnTo>
                <a:lnTo>
                  <a:pt x="2262867" y="0"/>
                </a:lnTo>
                <a:close/>
              </a:path>
            </a:pathLst>
          </a:custGeom>
          <a:blipFill>
            <a:blip r:embed="rId2"/>
            <a:stretch>
              <a:fillRect l="-1464" r="-51244"/>
            </a:stretch>
          </a:blipFill>
        </p:spPr>
        <p:txBody>
          <a:bodyPr/>
          <a:lstStyle/>
          <a:p>
            <a:endParaRPr lang="en-VN"/>
          </a:p>
        </p:txBody>
      </p:sp>
      <p:sp>
        <p:nvSpPr>
          <p:cNvPr id="51" name="Freeform 51"/>
          <p:cNvSpPr/>
          <p:nvPr/>
        </p:nvSpPr>
        <p:spPr>
          <a:xfrm rot="-188467" flipH="1">
            <a:off x="13456429" y="3173363"/>
            <a:ext cx="2078998" cy="2464618"/>
          </a:xfrm>
          <a:custGeom>
            <a:avLst/>
            <a:gdLst/>
            <a:ahLst/>
            <a:cxnLst/>
            <a:rect l="l" t="t" r="r" b="b"/>
            <a:pathLst>
              <a:path w="2078998" h="2464618">
                <a:moveTo>
                  <a:pt x="2078998" y="0"/>
                </a:moveTo>
                <a:lnTo>
                  <a:pt x="0" y="0"/>
                </a:lnTo>
                <a:lnTo>
                  <a:pt x="0" y="2464619"/>
                </a:lnTo>
                <a:lnTo>
                  <a:pt x="2078998" y="2464619"/>
                </a:lnTo>
                <a:lnTo>
                  <a:pt x="2078998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VN"/>
          </a:p>
        </p:txBody>
      </p:sp>
      <p:sp>
        <p:nvSpPr>
          <p:cNvPr id="52" name="Freeform 52"/>
          <p:cNvSpPr/>
          <p:nvPr/>
        </p:nvSpPr>
        <p:spPr>
          <a:xfrm>
            <a:off x="8243788" y="2783830"/>
            <a:ext cx="2246503" cy="2755710"/>
          </a:xfrm>
          <a:custGeom>
            <a:avLst/>
            <a:gdLst/>
            <a:ahLst/>
            <a:cxnLst/>
            <a:rect l="l" t="t" r="r" b="b"/>
            <a:pathLst>
              <a:path w="2246503" h="2755710">
                <a:moveTo>
                  <a:pt x="0" y="0"/>
                </a:moveTo>
                <a:lnTo>
                  <a:pt x="2246503" y="0"/>
                </a:lnTo>
                <a:lnTo>
                  <a:pt x="2246503" y="2755710"/>
                </a:lnTo>
                <a:lnTo>
                  <a:pt x="0" y="275571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VN"/>
          </a:p>
        </p:txBody>
      </p:sp>
      <p:sp>
        <p:nvSpPr>
          <p:cNvPr id="53" name="Freeform 53"/>
          <p:cNvSpPr/>
          <p:nvPr/>
        </p:nvSpPr>
        <p:spPr>
          <a:xfrm flipH="1">
            <a:off x="8272141" y="7020428"/>
            <a:ext cx="1946857" cy="2384900"/>
          </a:xfrm>
          <a:custGeom>
            <a:avLst/>
            <a:gdLst/>
            <a:ahLst/>
            <a:cxnLst/>
            <a:rect l="l" t="t" r="r" b="b"/>
            <a:pathLst>
              <a:path w="1946857" h="2384900">
                <a:moveTo>
                  <a:pt x="1946857" y="0"/>
                </a:moveTo>
                <a:lnTo>
                  <a:pt x="0" y="0"/>
                </a:lnTo>
                <a:lnTo>
                  <a:pt x="0" y="2384899"/>
                </a:lnTo>
                <a:lnTo>
                  <a:pt x="1946857" y="2384899"/>
                </a:lnTo>
                <a:lnTo>
                  <a:pt x="1946857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VN"/>
          </a:p>
        </p:txBody>
      </p:sp>
      <p:sp>
        <p:nvSpPr>
          <p:cNvPr id="54" name="Freeform 54"/>
          <p:cNvSpPr/>
          <p:nvPr/>
        </p:nvSpPr>
        <p:spPr>
          <a:xfrm>
            <a:off x="12903280" y="7135783"/>
            <a:ext cx="3185297" cy="1748029"/>
          </a:xfrm>
          <a:custGeom>
            <a:avLst/>
            <a:gdLst/>
            <a:ahLst/>
            <a:cxnLst/>
            <a:rect l="l" t="t" r="r" b="b"/>
            <a:pathLst>
              <a:path w="3185297" h="1748029">
                <a:moveTo>
                  <a:pt x="0" y="0"/>
                </a:moveTo>
                <a:lnTo>
                  <a:pt x="3185296" y="0"/>
                </a:lnTo>
                <a:lnTo>
                  <a:pt x="3185296" y="1748029"/>
                </a:lnTo>
                <a:lnTo>
                  <a:pt x="0" y="174802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VN"/>
          </a:p>
        </p:txBody>
      </p:sp>
      <p:sp>
        <p:nvSpPr>
          <p:cNvPr id="55" name="Freeform 55"/>
          <p:cNvSpPr/>
          <p:nvPr/>
        </p:nvSpPr>
        <p:spPr>
          <a:xfrm>
            <a:off x="2199424" y="6917424"/>
            <a:ext cx="3540907" cy="2590908"/>
          </a:xfrm>
          <a:custGeom>
            <a:avLst/>
            <a:gdLst/>
            <a:ahLst/>
            <a:cxnLst/>
            <a:rect l="l" t="t" r="r" b="b"/>
            <a:pathLst>
              <a:path w="3540907" h="2590908">
                <a:moveTo>
                  <a:pt x="0" y="0"/>
                </a:moveTo>
                <a:lnTo>
                  <a:pt x="3540907" y="0"/>
                </a:lnTo>
                <a:lnTo>
                  <a:pt x="3540907" y="2590907"/>
                </a:lnTo>
                <a:lnTo>
                  <a:pt x="0" y="259090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VN"/>
          </a:p>
        </p:txBody>
      </p:sp>
      <p:sp>
        <p:nvSpPr>
          <p:cNvPr id="56" name="TextBox 56"/>
          <p:cNvSpPr txBox="1"/>
          <p:nvPr/>
        </p:nvSpPr>
        <p:spPr>
          <a:xfrm>
            <a:off x="470815" y="560140"/>
            <a:ext cx="11336302" cy="12359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101"/>
              </a:lnSpc>
              <a:spcBef>
                <a:spcPct val="0"/>
              </a:spcBef>
            </a:pPr>
            <a:r>
              <a:rPr lang="en-US" sz="7215">
                <a:solidFill>
                  <a:srgbClr val="2E1B5B"/>
                </a:solidFill>
                <a:latin typeface="HK Modular"/>
              </a:rPr>
              <a:t>THE DESIGN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3ED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23604" y="2069320"/>
            <a:ext cx="7450527" cy="3277492"/>
            <a:chOff x="0" y="0"/>
            <a:chExt cx="9934037" cy="4369989"/>
          </a:xfrm>
        </p:grpSpPr>
        <p:grpSp>
          <p:nvGrpSpPr>
            <p:cNvPr id="3" name="Group 3"/>
            <p:cNvGrpSpPr/>
            <p:nvPr/>
          </p:nvGrpSpPr>
          <p:grpSpPr>
            <a:xfrm>
              <a:off x="177534" y="1139733"/>
              <a:ext cx="9756502" cy="3230256"/>
              <a:chOff x="0" y="0"/>
              <a:chExt cx="1747476" cy="578568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1747476" cy="578568"/>
              </a:xfrm>
              <a:custGeom>
                <a:avLst/>
                <a:gdLst/>
                <a:ahLst/>
                <a:cxnLst/>
                <a:rect l="l" t="t" r="r" b="b"/>
                <a:pathLst>
                  <a:path w="1747476" h="578568">
                    <a:moveTo>
                      <a:pt x="37031" y="0"/>
                    </a:moveTo>
                    <a:lnTo>
                      <a:pt x="1710446" y="0"/>
                    </a:lnTo>
                    <a:cubicBezTo>
                      <a:pt x="1720267" y="0"/>
                      <a:pt x="1729686" y="3901"/>
                      <a:pt x="1736630" y="10846"/>
                    </a:cubicBezTo>
                    <a:cubicBezTo>
                      <a:pt x="1743575" y="17791"/>
                      <a:pt x="1747476" y="27210"/>
                      <a:pt x="1747476" y="37031"/>
                    </a:cubicBezTo>
                    <a:lnTo>
                      <a:pt x="1747476" y="541537"/>
                    </a:lnTo>
                    <a:cubicBezTo>
                      <a:pt x="1747476" y="551358"/>
                      <a:pt x="1743575" y="560777"/>
                      <a:pt x="1736630" y="567722"/>
                    </a:cubicBezTo>
                    <a:cubicBezTo>
                      <a:pt x="1729686" y="574666"/>
                      <a:pt x="1720267" y="578568"/>
                      <a:pt x="1710446" y="578568"/>
                    </a:cubicBezTo>
                    <a:lnTo>
                      <a:pt x="37031" y="578568"/>
                    </a:lnTo>
                    <a:cubicBezTo>
                      <a:pt x="27210" y="578568"/>
                      <a:pt x="17791" y="574666"/>
                      <a:pt x="10846" y="567722"/>
                    </a:cubicBezTo>
                    <a:cubicBezTo>
                      <a:pt x="3901" y="560777"/>
                      <a:pt x="0" y="551358"/>
                      <a:pt x="0" y="541537"/>
                    </a:cubicBezTo>
                    <a:lnTo>
                      <a:pt x="0" y="37031"/>
                    </a:lnTo>
                    <a:cubicBezTo>
                      <a:pt x="0" y="27210"/>
                      <a:pt x="3901" y="17791"/>
                      <a:pt x="10846" y="10846"/>
                    </a:cubicBezTo>
                    <a:cubicBezTo>
                      <a:pt x="17791" y="3901"/>
                      <a:pt x="27210" y="0"/>
                      <a:pt x="3703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rnd">
                <a:solidFill>
                  <a:srgbClr val="005B52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en-VN"/>
              </a:p>
            </p:txBody>
          </p:sp>
          <p:sp>
            <p:nvSpPr>
              <p:cNvPr id="5" name="TextBox 5"/>
              <p:cNvSpPr txBox="1"/>
              <p:nvPr/>
            </p:nvSpPr>
            <p:spPr>
              <a:xfrm>
                <a:off x="0" y="-38100"/>
                <a:ext cx="1747476" cy="616668"/>
              </a:xfrm>
              <a:prstGeom prst="rect">
                <a:avLst/>
              </a:prstGeom>
            </p:spPr>
            <p:txBody>
              <a:bodyPr lIns="59716" tIns="59716" rIns="59716" bIns="59716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552564" y="0"/>
              <a:ext cx="4355259" cy="1490275"/>
              <a:chOff x="0" y="0"/>
              <a:chExt cx="846807" cy="289759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846807" cy="289759"/>
              </a:xfrm>
              <a:custGeom>
                <a:avLst/>
                <a:gdLst/>
                <a:ahLst/>
                <a:cxnLst/>
                <a:rect l="l" t="t" r="r" b="b"/>
                <a:pathLst>
                  <a:path w="846807" h="289759">
                    <a:moveTo>
                      <a:pt x="144880" y="0"/>
                    </a:moveTo>
                    <a:lnTo>
                      <a:pt x="701928" y="0"/>
                    </a:lnTo>
                    <a:cubicBezTo>
                      <a:pt x="740352" y="0"/>
                      <a:pt x="777203" y="15264"/>
                      <a:pt x="804373" y="42434"/>
                    </a:cubicBezTo>
                    <a:cubicBezTo>
                      <a:pt x="831543" y="69604"/>
                      <a:pt x="846807" y="106455"/>
                      <a:pt x="846807" y="144880"/>
                    </a:cubicBezTo>
                    <a:lnTo>
                      <a:pt x="846807" y="144880"/>
                    </a:lnTo>
                    <a:cubicBezTo>
                      <a:pt x="846807" y="183304"/>
                      <a:pt x="831543" y="220155"/>
                      <a:pt x="804373" y="247325"/>
                    </a:cubicBezTo>
                    <a:cubicBezTo>
                      <a:pt x="777203" y="274495"/>
                      <a:pt x="740352" y="289759"/>
                      <a:pt x="701928" y="289759"/>
                    </a:cubicBezTo>
                    <a:lnTo>
                      <a:pt x="144880" y="289759"/>
                    </a:lnTo>
                    <a:cubicBezTo>
                      <a:pt x="106455" y="289759"/>
                      <a:pt x="69604" y="274495"/>
                      <a:pt x="42434" y="247325"/>
                    </a:cubicBezTo>
                    <a:cubicBezTo>
                      <a:pt x="15264" y="220155"/>
                      <a:pt x="0" y="183304"/>
                      <a:pt x="0" y="144880"/>
                    </a:cubicBezTo>
                    <a:lnTo>
                      <a:pt x="0" y="144880"/>
                    </a:lnTo>
                    <a:cubicBezTo>
                      <a:pt x="0" y="106455"/>
                      <a:pt x="15264" y="69604"/>
                      <a:pt x="42434" y="42434"/>
                    </a:cubicBezTo>
                    <a:cubicBezTo>
                      <a:pt x="69604" y="15264"/>
                      <a:pt x="106455" y="0"/>
                      <a:pt x="144880" y="0"/>
                    </a:cubicBezTo>
                    <a:close/>
                  </a:path>
                </a:pathLst>
              </a:custGeom>
              <a:solidFill>
                <a:srgbClr val="00C6AD"/>
              </a:solidFill>
              <a:ln w="38100" cap="rnd">
                <a:solidFill>
                  <a:srgbClr val="01012C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en-VN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0" y="-38100"/>
                <a:ext cx="846807" cy="327859"/>
              </a:xfrm>
              <a:prstGeom prst="rect">
                <a:avLst/>
              </a:prstGeom>
            </p:spPr>
            <p:txBody>
              <a:bodyPr lIns="55009" tIns="55009" rIns="55009" bIns="55009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9" name="TextBox 9"/>
            <p:cNvSpPr txBox="1"/>
            <p:nvPr/>
          </p:nvSpPr>
          <p:spPr>
            <a:xfrm>
              <a:off x="0" y="175910"/>
              <a:ext cx="5460387" cy="9655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024"/>
                </a:lnSpc>
                <a:spcBef>
                  <a:spcPct val="0"/>
                </a:spcBef>
              </a:pPr>
              <a:r>
                <a:rPr lang="en-US" sz="4303">
                  <a:solidFill>
                    <a:srgbClr val="01012C"/>
                  </a:solidFill>
                  <a:latin typeface="HK Grotesk Bold"/>
                </a:rPr>
                <a:t>Health</a:t>
              </a:r>
            </a:p>
          </p:txBody>
        </p:sp>
        <p:grpSp>
          <p:nvGrpSpPr>
            <p:cNvPr id="10" name="Group 10"/>
            <p:cNvGrpSpPr/>
            <p:nvPr/>
          </p:nvGrpSpPr>
          <p:grpSpPr>
            <a:xfrm>
              <a:off x="588085" y="1602798"/>
              <a:ext cx="9006443" cy="2422423"/>
              <a:chOff x="0" y="0"/>
              <a:chExt cx="691671" cy="186036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91671" cy="186036"/>
              </a:xfrm>
              <a:custGeom>
                <a:avLst/>
                <a:gdLst/>
                <a:ahLst/>
                <a:cxnLst/>
                <a:rect l="l" t="t" r="r" b="b"/>
                <a:pathLst>
                  <a:path w="691671" h="186036">
                    <a:moveTo>
                      <a:pt x="26361" y="0"/>
                    </a:moveTo>
                    <a:lnTo>
                      <a:pt x="665310" y="0"/>
                    </a:lnTo>
                    <a:cubicBezTo>
                      <a:pt x="679869" y="0"/>
                      <a:pt x="691671" y="11802"/>
                      <a:pt x="691671" y="26361"/>
                    </a:cubicBezTo>
                    <a:lnTo>
                      <a:pt x="691671" y="159675"/>
                    </a:lnTo>
                    <a:cubicBezTo>
                      <a:pt x="691671" y="174233"/>
                      <a:pt x="679869" y="186036"/>
                      <a:pt x="665310" y="186036"/>
                    </a:cubicBezTo>
                    <a:lnTo>
                      <a:pt x="26361" y="186036"/>
                    </a:lnTo>
                    <a:cubicBezTo>
                      <a:pt x="11802" y="186036"/>
                      <a:pt x="0" y="174233"/>
                      <a:pt x="0" y="159675"/>
                    </a:cubicBezTo>
                    <a:lnTo>
                      <a:pt x="0" y="26361"/>
                    </a:lnTo>
                    <a:cubicBezTo>
                      <a:pt x="0" y="11802"/>
                      <a:pt x="11802" y="0"/>
                      <a:pt x="26361" y="0"/>
                    </a:cubicBezTo>
                    <a:close/>
                  </a:path>
                </a:pathLst>
              </a:cu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endParaRPr lang="en-VN"/>
              </a:p>
            </p:txBody>
          </p:sp>
        </p:grpSp>
      </p:grpSp>
      <p:grpSp>
        <p:nvGrpSpPr>
          <p:cNvPr id="12" name="Group 12"/>
          <p:cNvGrpSpPr/>
          <p:nvPr/>
        </p:nvGrpSpPr>
        <p:grpSpPr>
          <a:xfrm>
            <a:off x="9910713" y="5913026"/>
            <a:ext cx="7450527" cy="3277492"/>
            <a:chOff x="0" y="0"/>
            <a:chExt cx="9934037" cy="4369989"/>
          </a:xfrm>
        </p:grpSpPr>
        <p:grpSp>
          <p:nvGrpSpPr>
            <p:cNvPr id="13" name="Group 13"/>
            <p:cNvGrpSpPr/>
            <p:nvPr/>
          </p:nvGrpSpPr>
          <p:grpSpPr>
            <a:xfrm>
              <a:off x="177534" y="1139733"/>
              <a:ext cx="9756502" cy="3230256"/>
              <a:chOff x="0" y="0"/>
              <a:chExt cx="1747476" cy="578568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1747476" cy="578568"/>
              </a:xfrm>
              <a:custGeom>
                <a:avLst/>
                <a:gdLst/>
                <a:ahLst/>
                <a:cxnLst/>
                <a:rect l="l" t="t" r="r" b="b"/>
                <a:pathLst>
                  <a:path w="1747476" h="578568">
                    <a:moveTo>
                      <a:pt x="37031" y="0"/>
                    </a:moveTo>
                    <a:lnTo>
                      <a:pt x="1710446" y="0"/>
                    </a:lnTo>
                    <a:cubicBezTo>
                      <a:pt x="1720267" y="0"/>
                      <a:pt x="1729686" y="3901"/>
                      <a:pt x="1736630" y="10846"/>
                    </a:cubicBezTo>
                    <a:cubicBezTo>
                      <a:pt x="1743575" y="17791"/>
                      <a:pt x="1747476" y="27210"/>
                      <a:pt x="1747476" y="37031"/>
                    </a:cubicBezTo>
                    <a:lnTo>
                      <a:pt x="1747476" y="541537"/>
                    </a:lnTo>
                    <a:cubicBezTo>
                      <a:pt x="1747476" y="551358"/>
                      <a:pt x="1743575" y="560777"/>
                      <a:pt x="1736630" y="567722"/>
                    </a:cubicBezTo>
                    <a:cubicBezTo>
                      <a:pt x="1729686" y="574666"/>
                      <a:pt x="1720267" y="578568"/>
                      <a:pt x="1710446" y="578568"/>
                    </a:cubicBezTo>
                    <a:lnTo>
                      <a:pt x="37031" y="578568"/>
                    </a:lnTo>
                    <a:cubicBezTo>
                      <a:pt x="27210" y="578568"/>
                      <a:pt x="17791" y="574666"/>
                      <a:pt x="10846" y="567722"/>
                    </a:cubicBezTo>
                    <a:cubicBezTo>
                      <a:pt x="3901" y="560777"/>
                      <a:pt x="0" y="551358"/>
                      <a:pt x="0" y="541537"/>
                    </a:cubicBezTo>
                    <a:lnTo>
                      <a:pt x="0" y="37031"/>
                    </a:lnTo>
                    <a:cubicBezTo>
                      <a:pt x="0" y="27210"/>
                      <a:pt x="3901" y="17791"/>
                      <a:pt x="10846" y="10846"/>
                    </a:cubicBezTo>
                    <a:cubicBezTo>
                      <a:pt x="17791" y="3901"/>
                      <a:pt x="27210" y="0"/>
                      <a:pt x="3703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rnd">
                <a:solidFill>
                  <a:srgbClr val="005B52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en-VN"/>
              </a:p>
            </p:txBody>
          </p:sp>
          <p:sp>
            <p:nvSpPr>
              <p:cNvPr id="15" name="TextBox 15"/>
              <p:cNvSpPr txBox="1"/>
              <p:nvPr/>
            </p:nvSpPr>
            <p:spPr>
              <a:xfrm>
                <a:off x="0" y="-38100"/>
                <a:ext cx="1747476" cy="616668"/>
              </a:xfrm>
              <a:prstGeom prst="rect">
                <a:avLst/>
              </a:prstGeom>
            </p:spPr>
            <p:txBody>
              <a:bodyPr lIns="59716" tIns="59716" rIns="59716" bIns="59716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6" name="Group 16"/>
            <p:cNvGrpSpPr/>
            <p:nvPr/>
          </p:nvGrpSpPr>
          <p:grpSpPr>
            <a:xfrm>
              <a:off x="552564" y="0"/>
              <a:ext cx="4355259" cy="1490275"/>
              <a:chOff x="0" y="0"/>
              <a:chExt cx="846807" cy="289759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846807" cy="289759"/>
              </a:xfrm>
              <a:custGeom>
                <a:avLst/>
                <a:gdLst/>
                <a:ahLst/>
                <a:cxnLst/>
                <a:rect l="l" t="t" r="r" b="b"/>
                <a:pathLst>
                  <a:path w="846807" h="289759">
                    <a:moveTo>
                      <a:pt x="144880" y="0"/>
                    </a:moveTo>
                    <a:lnTo>
                      <a:pt x="701928" y="0"/>
                    </a:lnTo>
                    <a:cubicBezTo>
                      <a:pt x="740352" y="0"/>
                      <a:pt x="777203" y="15264"/>
                      <a:pt x="804373" y="42434"/>
                    </a:cubicBezTo>
                    <a:cubicBezTo>
                      <a:pt x="831543" y="69604"/>
                      <a:pt x="846807" y="106455"/>
                      <a:pt x="846807" y="144880"/>
                    </a:cubicBezTo>
                    <a:lnTo>
                      <a:pt x="846807" y="144880"/>
                    </a:lnTo>
                    <a:cubicBezTo>
                      <a:pt x="846807" y="183304"/>
                      <a:pt x="831543" y="220155"/>
                      <a:pt x="804373" y="247325"/>
                    </a:cubicBezTo>
                    <a:cubicBezTo>
                      <a:pt x="777203" y="274495"/>
                      <a:pt x="740352" y="289759"/>
                      <a:pt x="701928" y="289759"/>
                    </a:cubicBezTo>
                    <a:lnTo>
                      <a:pt x="144880" y="289759"/>
                    </a:lnTo>
                    <a:cubicBezTo>
                      <a:pt x="106455" y="289759"/>
                      <a:pt x="69604" y="274495"/>
                      <a:pt x="42434" y="247325"/>
                    </a:cubicBezTo>
                    <a:cubicBezTo>
                      <a:pt x="15264" y="220155"/>
                      <a:pt x="0" y="183304"/>
                      <a:pt x="0" y="144880"/>
                    </a:cubicBezTo>
                    <a:lnTo>
                      <a:pt x="0" y="144880"/>
                    </a:lnTo>
                    <a:cubicBezTo>
                      <a:pt x="0" y="106455"/>
                      <a:pt x="15264" y="69604"/>
                      <a:pt x="42434" y="42434"/>
                    </a:cubicBezTo>
                    <a:cubicBezTo>
                      <a:pt x="69604" y="15264"/>
                      <a:pt x="106455" y="0"/>
                      <a:pt x="144880" y="0"/>
                    </a:cubicBezTo>
                    <a:close/>
                  </a:path>
                </a:pathLst>
              </a:custGeom>
              <a:solidFill>
                <a:srgbClr val="00C6AD"/>
              </a:solidFill>
              <a:ln w="38100" cap="rnd">
                <a:solidFill>
                  <a:srgbClr val="01012C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en-VN"/>
              </a:p>
            </p:txBody>
          </p:sp>
          <p:sp>
            <p:nvSpPr>
              <p:cNvPr id="18" name="TextBox 18"/>
              <p:cNvSpPr txBox="1"/>
              <p:nvPr/>
            </p:nvSpPr>
            <p:spPr>
              <a:xfrm>
                <a:off x="0" y="-38100"/>
                <a:ext cx="846807" cy="327859"/>
              </a:xfrm>
              <a:prstGeom prst="rect">
                <a:avLst/>
              </a:prstGeom>
            </p:spPr>
            <p:txBody>
              <a:bodyPr lIns="55009" tIns="55009" rIns="55009" bIns="55009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9" name="TextBox 19"/>
            <p:cNvSpPr txBox="1"/>
            <p:nvPr/>
          </p:nvSpPr>
          <p:spPr>
            <a:xfrm>
              <a:off x="0" y="175910"/>
              <a:ext cx="5460387" cy="9655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024"/>
                </a:lnSpc>
                <a:spcBef>
                  <a:spcPct val="0"/>
                </a:spcBef>
              </a:pPr>
              <a:r>
                <a:rPr lang="en-US" sz="4303">
                  <a:solidFill>
                    <a:srgbClr val="01012C"/>
                  </a:solidFill>
                  <a:latin typeface="HK Grotesk Bold"/>
                </a:rPr>
                <a:t>Point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028700" y="5913026"/>
            <a:ext cx="7450527" cy="3277492"/>
            <a:chOff x="0" y="0"/>
            <a:chExt cx="9934037" cy="4369989"/>
          </a:xfrm>
        </p:grpSpPr>
        <p:grpSp>
          <p:nvGrpSpPr>
            <p:cNvPr id="21" name="Group 21"/>
            <p:cNvGrpSpPr/>
            <p:nvPr/>
          </p:nvGrpSpPr>
          <p:grpSpPr>
            <a:xfrm>
              <a:off x="177534" y="1139733"/>
              <a:ext cx="9756502" cy="3230256"/>
              <a:chOff x="0" y="0"/>
              <a:chExt cx="1747476" cy="578568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1747476" cy="578568"/>
              </a:xfrm>
              <a:custGeom>
                <a:avLst/>
                <a:gdLst/>
                <a:ahLst/>
                <a:cxnLst/>
                <a:rect l="l" t="t" r="r" b="b"/>
                <a:pathLst>
                  <a:path w="1747476" h="578568">
                    <a:moveTo>
                      <a:pt x="37031" y="0"/>
                    </a:moveTo>
                    <a:lnTo>
                      <a:pt x="1710446" y="0"/>
                    </a:lnTo>
                    <a:cubicBezTo>
                      <a:pt x="1720267" y="0"/>
                      <a:pt x="1729686" y="3901"/>
                      <a:pt x="1736630" y="10846"/>
                    </a:cubicBezTo>
                    <a:cubicBezTo>
                      <a:pt x="1743575" y="17791"/>
                      <a:pt x="1747476" y="27210"/>
                      <a:pt x="1747476" y="37031"/>
                    </a:cubicBezTo>
                    <a:lnTo>
                      <a:pt x="1747476" y="541537"/>
                    </a:lnTo>
                    <a:cubicBezTo>
                      <a:pt x="1747476" y="551358"/>
                      <a:pt x="1743575" y="560777"/>
                      <a:pt x="1736630" y="567722"/>
                    </a:cubicBezTo>
                    <a:cubicBezTo>
                      <a:pt x="1729686" y="574666"/>
                      <a:pt x="1720267" y="578568"/>
                      <a:pt x="1710446" y="578568"/>
                    </a:cubicBezTo>
                    <a:lnTo>
                      <a:pt x="37031" y="578568"/>
                    </a:lnTo>
                    <a:cubicBezTo>
                      <a:pt x="27210" y="578568"/>
                      <a:pt x="17791" y="574666"/>
                      <a:pt x="10846" y="567722"/>
                    </a:cubicBezTo>
                    <a:cubicBezTo>
                      <a:pt x="3901" y="560777"/>
                      <a:pt x="0" y="551358"/>
                      <a:pt x="0" y="541537"/>
                    </a:cubicBezTo>
                    <a:lnTo>
                      <a:pt x="0" y="37031"/>
                    </a:lnTo>
                    <a:cubicBezTo>
                      <a:pt x="0" y="27210"/>
                      <a:pt x="3901" y="17791"/>
                      <a:pt x="10846" y="10846"/>
                    </a:cubicBezTo>
                    <a:cubicBezTo>
                      <a:pt x="17791" y="3901"/>
                      <a:pt x="27210" y="0"/>
                      <a:pt x="3703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rnd">
                <a:solidFill>
                  <a:srgbClr val="005B52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en-VN"/>
              </a:p>
            </p:txBody>
          </p:sp>
          <p:sp>
            <p:nvSpPr>
              <p:cNvPr id="23" name="TextBox 23"/>
              <p:cNvSpPr txBox="1"/>
              <p:nvPr/>
            </p:nvSpPr>
            <p:spPr>
              <a:xfrm>
                <a:off x="0" y="-38100"/>
                <a:ext cx="1747476" cy="616668"/>
              </a:xfrm>
              <a:prstGeom prst="rect">
                <a:avLst/>
              </a:prstGeom>
            </p:spPr>
            <p:txBody>
              <a:bodyPr lIns="59716" tIns="59716" rIns="59716" bIns="59716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24" name="Group 24"/>
            <p:cNvGrpSpPr/>
            <p:nvPr/>
          </p:nvGrpSpPr>
          <p:grpSpPr>
            <a:xfrm>
              <a:off x="552564" y="0"/>
              <a:ext cx="4355259" cy="1490275"/>
              <a:chOff x="0" y="0"/>
              <a:chExt cx="846807" cy="289759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846807" cy="289759"/>
              </a:xfrm>
              <a:custGeom>
                <a:avLst/>
                <a:gdLst/>
                <a:ahLst/>
                <a:cxnLst/>
                <a:rect l="l" t="t" r="r" b="b"/>
                <a:pathLst>
                  <a:path w="846807" h="289759">
                    <a:moveTo>
                      <a:pt x="144880" y="0"/>
                    </a:moveTo>
                    <a:lnTo>
                      <a:pt x="701928" y="0"/>
                    </a:lnTo>
                    <a:cubicBezTo>
                      <a:pt x="740352" y="0"/>
                      <a:pt x="777203" y="15264"/>
                      <a:pt x="804373" y="42434"/>
                    </a:cubicBezTo>
                    <a:cubicBezTo>
                      <a:pt x="831543" y="69604"/>
                      <a:pt x="846807" y="106455"/>
                      <a:pt x="846807" y="144880"/>
                    </a:cubicBezTo>
                    <a:lnTo>
                      <a:pt x="846807" y="144880"/>
                    </a:lnTo>
                    <a:cubicBezTo>
                      <a:pt x="846807" y="183304"/>
                      <a:pt x="831543" y="220155"/>
                      <a:pt x="804373" y="247325"/>
                    </a:cubicBezTo>
                    <a:cubicBezTo>
                      <a:pt x="777203" y="274495"/>
                      <a:pt x="740352" y="289759"/>
                      <a:pt x="701928" y="289759"/>
                    </a:cubicBezTo>
                    <a:lnTo>
                      <a:pt x="144880" y="289759"/>
                    </a:lnTo>
                    <a:cubicBezTo>
                      <a:pt x="106455" y="289759"/>
                      <a:pt x="69604" y="274495"/>
                      <a:pt x="42434" y="247325"/>
                    </a:cubicBezTo>
                    <a:cubicBezTo>
                      <a:pt x="15264" y="220155"/>
                      <a:pt x="0" y="183304"/>
                      <a:pt x="0" y="144880"/>
                    </a:cubicBezTo>
                    <a:lnTo>
                      <a:pt x="0" y="144880"/>
                    </a:lnTo>
                    <a:cubicBezTo>
                      <a:pt x="0" y="106455"/>
                      <a:pt x="15264" y="69604"/>
                      <a:pt x="42434" y="42434"/>
                    </a:cubicBezTo>
                    <a:cubicBezTo>
                      <a:pt x="69604" y="15264"/>
                      <a:pt x="106455" y="0"/>
                      <a:pt x="144880" y="0"/>
                    </a:cubicBezTo>
                    <a:close/>
                  </a:path>
                </a:pathLst>
              </a:custGeom>
              <a:solidFill>
                <a:srgbClr val="00C6AD"/>
              </a:solidFill>
              <a:ln w="38100" cap="rnd">
                <a:solidFill>
                  <a:srgbClr val="01012C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en-VN"/>
              </a:p>
            </p:txBody>
          </p:sp>
          <p:sp>
            <p:nvSpPr>
              <p:cNvPr id="26" name="TextBox 26"/>
              <p:cNvSpPr txBox="1"/>
              <p:nvPr/>
            </p:nvSpPr>
            <p:spPr>
              <a:xfrm>
                <a:off x="0" y="-38100"/>
                <a:ext cx="846807" cy="327859"/>
              </a:xfrm>
              <a:prstGeom prst="rect">
                <a:avLst/>
              </a:prstGeom>
            </p:spPr>
            <p:txBody>
              <a:bodyPr lIns="55009" tIns="55009" rIns="55009" bIns="55009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27" name="TextBox 27"/>
            <p:cNvSpPr txBox="1"/>
            <p:nvPr/>
          </p:nvSpPr>
          <p:spPr>
            <a:xfrm>
              <a:off x="0" y="175910"/>
              <a:ext cx="5460387" cy="9655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024"/>
                </a:lnSpc>
                <a:spcBef>
                  <a:spcPct val="0"/>
                </a:spcBef>
              </a:pPr>
              <a:r>
                <a:rPr lang="en-US" sz="4303">
                  <a:solidFill>
                    <a:srgbClr val="01012C"/>
                  </a:solidFill>
                  <a:latin typeface="HK Grotesk Bold"/>
                </a:rPr>
                <a:t>Coin</a:t>
              </a:r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1439034" y="7156252"/>
            <a:ext cx="6735097" cy="1721940"/>
            <a:chOff x="0" y="0"/>
            <a:chExt cx="819311" cy="209471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819311" cy="209471"/>
            </a:xfrm>
            <a:custGeom>
              <a:avLst/>
              <a:gdLst/>
              <a:ahLst/>
              <a:cxnLst/>
              <a:rect l="l" t="t" r="r" b="b"/>
              <a:pathLst>
                <a:path w="819311" h="209471">
                  <a:moveTo>
                    <a:pt x="26438" y="0"/>
                  </a:moveTo>
                  <a:lnTo>
                    <a:pt x="792873" y="0"/>
                  </a:lnTo>
                  <a:cubicBezTo>
                    <a:pt x="807475" y="0"/>
                    <a:pt x="819311" y="11837"/>
                    <a:pt x="819311" y="26438"/>
                  </a:cubicBezTo>
                  <a:lnTo>
                    <a:pt x="819311" y="183032"/>
                  </a:lnTo>
                  <a:cubicBezTo>
                    <a:pt x="819311" y="197634"/>
                    <a:pt x="807475" y="209471"/>
                    <a:pt x="792873" y="209471"/>
                  </a:cubicBezTo>
                  <a:lnTo>
                    <a:pt x="26438" y="209471"/>
                  </a:lnTo>
                  <a:cubicBezTo>
                    <a:pt x="19426" y="209471"/>
                    <a:pt x="12702" y="206685"/>
                    <a:pt x="7744" y="201727"/>
                  </a:cubicBezTo>
                  <a:cubicBezTo>
                    <a:pt x="2785" y="196769"/>
                    <a:pt x="0" y="190044"/>
                    <a:pt x="0" y="183032"/>
                  </a:cubicBezTo>
                  <a:lnTo>
                    <a:pt x="0" y="26438"/>
                  </a:lnTo>
                  <a:cubicBezTo>
                    <a:pt x="0" y="11837"/>
                    <a:pt x="11837" y="0"/>
                    <a:pt x="26438" y="0"/>
                  </a:cubicBezTo>
                  <a:close/>
                </a:path>
              </a:pathLst>
            </a:custGeom>
            <a:blipFill>
              <a:blip r:embed="rId3"/>
              <a:stretch>
                <a:fillRect t="-3336" b="-3336"/>
              </a:stretch>
            </a:blipFill>
          </p:spPr>
          <p:txBody>
            <a:bodyPr/>
            <a:lstStyle/>
            <a:p>
              <a:endParaRPr lang="en-VN"/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-1112395" y="528290"/>
            <a:ext cx="11336302" cy="12662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381"/>
              </a:lnSpc>
              <a:spcBef>
                <a:spcPct val="0"/>
              </a:spcBef>
            </a:pPr>
            <a:r>
              <a:rPr lang="en-US" sz="7415">
                <a:solidFill>
                  <a:srgbClr val="2E1B5B"/>
                </a:solidFill>
                <a:latin typeface="HK Modular"/>
              </a:rPr>
              <a:t>THE DESIGN</a:t>
            </a:r>
          </a:p>
        </p:txBody>
      </p:sp>
      <p:grpSp>
        <p:nvGrpSpPr>
          <p:cNvPr id="31" name="Group 31"/>
          <p:cNvGrpSpPr/>
          <p:nvPr/>
        </p:nvGrpSpPr>
        <p:grpSpPr>
          <a:xfrm>
            <a:off x="10397572" y="7156252"/>
            <a:ext cx="6582047" cy="1676262"/>
            <a:chOff x="0" y="0"/>
            <a:chExt cx="822512" cy="209471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822512" cy="209471"/>
            </a:xfrm>
            <a:custGeom>
              <a:avLst/>
              <a:gdLst/>
              <a:ahLst/>
              <a:cxnLst/>
              <a:rect l="l" t="t" r="r" b="b"/>
              <a:pathLst>
                <a:path w="822512" h="209471">
                  <a:moveTo>
                    <a:pt x="27053" y="0"/>
                  </a:moveTo>
                  <a:lnTo>
                    <a:pt x="795459" y="0"/>
                  </a:lnTo>
                  <a:cubicBezTo>
                    <a:pt x="810400" y="0"/>
                    <a:pt x="822512" y="12112"/>
                    <a:pt x="822512" y="27053"/>
                  </a:cubicBezTo>
                  <a:lnTo>
                    <a:pt x="822512" y="182418"/>
                  </a:lnTo>
                  <a:cubicBezTo>
                    <a:pt x="822512" y="189592"/>
                    <a:pt x="819662" y="196474"/>
                    <a:pt x="814588" y="201547"/>
                  </a:cubicBezTo>
                  <a:cubicBezTo>
                    <a:pt x="809515" y="206620"/>
                    <a:pt x="802634" y="209471"/>
                    <a:pt x="795459" y="209471"/>
                  </a:cubicBezTo>
                  <a:lnTo>
                    <a:pt x="27053" y="209471"/>
                  </a:lnTo>
                  <a:cubicBezTo>
                    <a:pt x="19878" y="209471"/>
                    <a:pt x="12997" y="206620"/>
                    <a:pt x="7924" y="201547"/>
                  </a:cubicBezTo>
                  <a:cubicBezTo>
                    <a:pt x="2850" y="196474"/>
                    <a:pt x="0" y="189592"/>
                    <a:pt x="0" y="182418"/>
                  </a:cubicBezTo>
                  <a:lnTo>
                    <a:pt x="0" y="27053"/>
                  </a:lnTo>
                  <a:cubicBezTo>
                    <a:pt x="0" y="19878"/>
                    <a:pt x="2850" y="12997"/>
                    <a:pt x="7924" y="7924"/>
                  </a:cubicBezTo>
                  <a:cubicBezTo>
                    <a:pt x="12997" y="2850"/>
                    <a:pt x="19878" y="0"/>
                    <a:pt x="27053" y="0"/>
                  </a:cubicBezTo>
                  <a:close/>
                </a:path>
              </a:pathLst>
            </a:custGeom>
            <a:blipFill>
              <a:blip r:embed="rId4"/>
              <a:stretch>
                <a:fillRect t="-5375" b="-5375"/>
              </a:stretch>
            </a:blipFill>
          </p:spPr>
          <p:txBody>
            <a:bodyPr/>
            <a:lstStyle/>
            <a:p>
              <a:endParaRPr lang="en-VN"/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9910713" y="2069320"/>
            <a:ext cx="7450527" cy="3277492"/>
            <a:chOff x="0" y="0"/>
            <a:chExt cx="9934037" cy="4369989"/>
          </a:xfrm>
        </p:grpSpPr>
        <p:grpSp>
          <p:nvGrpSpPr>
            <p:cNvPr id="34" name="Group 34"/>
            <p:cNvGrpSpPr/>
            <p:nvPr/>
          </p:nvGrpSpPr>
          <p:grpSpPr>
            <a:xfrm>
              <a:off x="177534" y="1139733"/>
              <a:ext cx="9756502" cy="3230256"/>
              <a:chOff x="0" y="0"/>
              <a:chExt cx="1747476" cy="578568"/>
            </a:xfrm>
          </p:grpSpPr>
          <p:sp>
            <p:nvSpPr>
              <p:cNvPr id="35" name="Freeform 35"/>
              <p:cNvSpPr/>
              <p:nvPr/>
            </p:nvSpPr>
            <p:spPr>
              <a:xfrm>
                <a:off x="0" y="0"/>
                <a:ext cx="1747476" cy="578568"/>
              </a:xfrm>
              <a:custGeom>
                <a:avLst/>
                <a:gdLst/>
                <a:ahLst/>
                <a:cxnLst/>
                <a:rect l="l" t="t" r="r" b="b"/>
                <a:pathLst>
                  <a:path w="1747476" h="578568">
                    <a:moveTo>
                      <a:pt x="37031" y="0"/>
                    </a:moveTo>
                    <a:lnTo>
                      <a:pt x="1710446" y="0"/>
                    </a:lnTo>
                    <a:cubicBezTo>
                      <a:pt x="1720267" y="0"/>
                      <a:pt x="1729686" y="3901"/>
                      <a:pt x="1736630" y="10846"/>
                    </a:cubicBezTo>
                    <a:cubicBezTo>
                      <a:pt x="1743575" y="17791"/>
                      <a:pt x="1747476" y="27210"/>
                      <a:pt x="1747476" y="37031"/>
                    </a:cubicBezTo>
                    <a:lnTo>
                      <a:pt x="1747476" y="541537"/>
                    </a:lnTo>
                    <a:cubicBezTo>
                      <a:pt x="1747476" y="551358"/>
                      <a:pt x="1743575" y="560777"/>
                      <a:pt x="1736630" y="567722"/>
                    </a:cubicBezTo>
                    <a:cubicBezTo>
                      <a:pt x="1729686" y="574666"/>
                      <a:pt x="1720267" y="578568"/>
                      <a:pt x="1710446" y="578568"/>
                    </a:cubicBezTo>
                    <a:lnTo>
                      <a:pt x="37031" y="578568"/>
                    </a:lnTo>
                    <a:cubicBezTo>
                      <a:pt x="27210" y="578568"/>
                      <a:pt x="17791" y="574666"/>
                      <a:pt x="10846" y="567722"/>
                    </a:cubicBezTo>
                    <a:cubicBezTo>
                      <a:pt x="3901" y="560777"/>
                      <a:pt x="0" y="551358"/>
                      <a:pt x="0" y="541537"/>
                    </a:cubicBezTo>
                    <a:lnTo>
                      <a:pt x="0" y="37031"/>
                    </a:lnTo>
                    <a:cubicBezTo>
                      <a:pt x="0" y="27210"/>
                      <a:pt x="3901" y="17791"/>
                      <a:pt x="10846" y="10846"/>
                    </a:cubicBezTo>
                    <a:cubicBezTo>
                      <a:pt x="17791" y="3901"/>
                      <a:pt x="27210" y="0"/>
                      <a:pt x="3703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rnd">
                <a:solidFill>
                  <a:srgbClr val="005B52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en-VN"/>
              </a:p>
            </p:txBody>
          </p:sp>
          <p:sp>
            <p:nvSpPr>
              <p:cNvPr id="36" name="TextBox 36"/>
              <p:cNvSpPr txBox="1"/>
              <p:nvPr/>
            </p:nvSpPr>
            <p:spPr>
              <a:xfrm>
                <a:off x="0" y="-38100"/>
                <a:ext cx="1747476" cy="616668"/>
              </a:xfrm>
              <a:prstGeom prst="rect">
                <a:avLst/>
              </a:prstGeom>
            </p:spPr>
            <p:txBody>
              <a:bodyPr lIns="59716" tIns="59716" rIns="59716" bIns="59716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37" name="Group 37"/>
            <p:cNvGrpSpPr/>
            <p:nvPr/>
          </p:nvGrpSpPr>
          <p:grpSpPr>
            <a:xfrm>
              <a:off x="552564" y="0"/>
              <a:ext cx="4355259" cy="1490275"/>
              <a:chOff x="0" y="0"/>
              <a:chExt cx="846807" cy="289759"/>
            </a:xfrm>
          </p:grpSpPr>
          <p:sp>
            <p:nvSpPr>
              <p:cNvPr id="38" name="Freeform 38"/>
              <p:cNvSpPr/>
              <p:nvPr/>
            </p:nvSpPr>
            <p:spPr>
              <a:xfrm>
                <a:off x="0" y="0"/>
                <a:ext cx="846807" cy="289759"/>
              </a:xfrm>
              <a:custGeom>
                <a:avLst/>
                <a:gdLst/>
                <a:ahLst/>
                <a:cxnLst/>
                <a:rect l="l" t="t" r="r" b="b"/>
                <a:pathLst>
                  <a:path w="846807" h="289759">
                    <a:moveTo>
                      <a:pt x="144880" y="0"/>
                    </a:moveTo>
                    <a:lnTo>
                      <a:pt x="701928" y="0"/>
                    </a:lnTo>
                    <a:cubicBezTo>
                      <a:pt x="740352" y="0"/>
                      <a:pt x="777203" y="15264"/>
                      <a:pt x="804373" y="42434"/>
                    </a:cubicBezTo>
                    <a:cubicBezTo>
                      <a:pt x="831543" y="69604"/>
                      <a:pt x="846807" y="106455"/>
                      <a:pt x="846807" y="144880"/>
                    </a:cubicBezTo>
                    <a:lnTo>
                      <a:pt x="846807" y="144880"/>
                    </a:lnTo>
                    <a:cubicBezTo>
                      <a:pt x="846807" y="183304"/>
                      <a:pt x="831543" y="220155"/>
                      <a:pt x="804373" y="247325"/>
                    </a:cubicBezTo>
                    <a:cubicBezTo>
                      <a:pt x="777203" y="274495"/>
                      <a:pt x="740352" y="289759"/>
                      <a:pt x="701928" y="289759"/>
                    </a:cubicBezTo>
                    <a:lnTo>
                      <a:pt x="144880" y="289759"/>
                    </a:lnTo>
                    <a:cubicBezTo>
                      <a:pt x="106455" y="289759"/>
                      <a:pt x="69604" y="274495"/>
                      <a:pt x="42434" y="247325"/>
                    </a:cubicBezTo>
                    <a:cubicBezTo>
                      <a:pt x="15264" y="220155"/>
                      <a:pt x="0" y="183304"/>
                      <a:pt x="0" y="144880"/>
                    </a:cubicBezTo>
                    <a:lnTo>
                      <a:pt x="0" y="144880"/>
                    </a:lnTo>
                    <a:cubicBezTo>
                      <a:pt x="0" y="106455"/>
                      <a:pt x="15264" y="69604"/>
                      <a:pt x="42434" y="42434"/>
                    </a:cubicBezTo>
                    <a:cubicBezTo>
                      <a:pt x="69604" y="15264"/>
                      <a:pt x="106455" y="0"/>
                      <a:pt x="144880" y="0"/>
                    </a:cubicBezTo>
                    <a:close/>
                  </a:path>
                </a:pathLst>
              </a:custGeom>
              <a:solidFill>
                <a:srgbClr val="00C6AD"/>
              </a:solidFill>
              <a:ln w="38100" cap="rnd">
                <a:solidFill>
                  <a:srgbClr val="01012C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en-VN"/>
              </a:p>
            </p:txBody>
          </p:sp>
          <p:sp>
            <p:nvSpPr>
              <p:cNvPr id="39" name="TextBox 39"/>
              <p:cNvSpPr txBox="1"/>
              <p:nvPr/>
            </p:nvSpPr>
            <p:spPr>
              <a:xfrm>
                <a:off x="0" y="-38100"/>
                <a:ext cx="846807" cy="327859"/>
              </a:xfrm>
              <a:prstGeom prst="rect">
                <a:avLst/>
              </a:prstGeom>
            </p:spPr>
            <p:txBody>
              <a:bodyPr lIns="55009" tIns="55009" rIns="55009" bIns="55009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40" name="TextBox 40"/>
            <p:cNvSpPr txBox="1"/>
            <p:nvPr/>
          </p:nvSpPr>
          <p:spPr>
            <a:xfrm>
              <a:off x="0" y="175910"/>
              <a:ext cx="5460387" cy="9655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024"/>
                </a:lnSpc>
                <a:spcBef>
                  <a:spcPct val="0"/>
                </a:spcBef>
              </a:pPr>
              <a:r>
                <a:rPr lang="en-US" sz="4303">
                  <a:solidFill>
                    <a:srgbClr val="01012C"/>
                  </a:solidFill>
                  <a:latin typeface="HK Grotesk Bold"/>
                </a:rPr>
                <a:t>FireBall</a:t>
              </a:r>
            </a:p>
          </p:txBody>
        </p:sp>
        <p:grpSp>
          <p:nvGrpSpPr>
            <p:cNvPr id="41" name="Group 41"/>
            <p:cNvGrpSpPr/>
            <p:nvPr/>
          </p:nvGrpSpPr>
          <p:grpSpPr>
            <a:xfrm>
              <a:off x="649146" y="1652759"/>
              <a:ext cx="8776063" cy="2235671"/>
              <a:chOff x="0" y="0"/>
              <a:chExt cx="809568" cy="206235"/>
            </a:xfrm>
          </p:grpSpPr>
          <p:sp>
            <p:nvSpPr>
              <p:cNvPr id="42" name="Freeform 42"/>
              <p:cNvSpPr/>
              <p:nvPr/>
            </p:nvSpPr>
            <p:spPr>
              <a:xfrm>
                <a:off x="0" y="0"/>
                <a:ext cx="809568" cy="206235"/>
              </a:xfrm>
              <a:custGeom>
                <a:avLst/>
                <a:gdLst/>
                <a:ahLst/>
                <a:cxnLst/>
                <a:rect l="l" t="t" r="r" b="b"/>
                <a:pathLst>
                  <a:path w="809568" h="206235">
                    <a:moveTo>
                      <a:pt x="27053" y="0"/>
                    </a:moveTo>
                    <a:lnTo>
                      <a:pt x="782515" y="0"/>
                    </a:lnTo>
                    <a:cubicBezTo>
                      <a:pt x="789690" y="0"/>
                      <a:pt x="796571" y="2850"/>
                      <a:pt x="801644" y="7924"/>
                    </a:cubicBezTo>
                    <a:cubicBezTo>
                      <a:pt x="806718" y="12997"/>
                      <a:pt x="809568" y="19878"/>
                      <a:pt x="809568" y="27053"/>
                    </a:cubicBezTo>
                    <a:lnTo>
                      <a:pt x="809568" y="179182"/>
                    </a:lnTo>
                    <a:cubicBezTo>
                      <a:pt x="809568" y="194123"/>
                      <a:pt x="797456" y="206235"/>
                      <a:pt x="782515" y="206235"/>
                    </a:cubicBezTo>
                    <a:lnTo>
                      <a:pt x="27053" y="206235"/>
                    </a:lnTo>
                    <a:cubicBezTo>
                      <a:pt x="19878" y="206235"/>
                      <a:pt x="12997" y="203384"/>
                      <a:pt x="7924" y="198311"/>
                    </a:cubicBezTo>
                    <a:cubicBezTo>
                      <a:pt x="2850" y="193238"/>
                      <a:pt x="0" y="186357"/>
                      <a:pt x="0" y="179182"/>
                    </a:cubicBezTo>
                    <a:lnTo>
                      <a:pt x="0" y="27053"/>
                    </a:lnTo>
                    <a:cubicBezTo>
                      <a:pt x="0" y="19878"/>
                      <a:pt x="2850" y="12997"/>
                      <a:pt x="7924" y="7924"/>
                    </a:cubicBezTo>
                    <a:cubicBezTo>
                      <a:pt x="12997" y="2850"/>
                      <a:pt x="19878" y="0"/>
                      <a:pt x="27053" y="0"/>
                    </a:cubicBezTo>
                    <a:close/>
                  </a:path>
                </a:pathLst>
              </a:custGeom>
              <a:blipFill>
                <a:blip r:embed="rId5"/>
                <a:stretch>
                  <a:fillRect t="-1650" b="-1650"/>
                </a:stretch>
              </a:blipFill>
            </p:spPr>
            <p:txBody>
              <a:bodyPr/>
              <a:lstStyle/>
              <a:p>
                <a:endParaRPr lang="en-VN"/>
              </a:p>
            </p:txBody>
          </p:sp>
        </p:grp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3ED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535008" y="2154763"/>
            <a:ext cx="8374557" cy="7191651"/>
          </a:xfrm>
          <a:custGeom>
            <a:avLst/>
            <a:gdLst/>
            <a:ahLst/>
            <a:cxnLst/>
            <a:rect l="l" t="t" r="r" b="b"/>
            <a:pathLst>
              <a:path w="8374557" h="7191651">
                <a:moveTo>
                  <a:pt x="0" y="0"/>
                </a:moveTo>
                <a:lnTo>
                  <a:pt x="8374557" y="0"/>
                </a:lnTo>
                <a:lnTo>
                  <a:pt x="8374557" y="7191651"/>
                </a:lnTo>
                <a:lnTo>
                  <a:pt x="0" y="71916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VN"/>
          </a:p>
        </p:txBody>
      </p:sp>
      <p:grpSp>
        <p:nvGrpSpPr>
          <p:cNvPr id="3" name="Group 3"/>
          <p:cNvGrpSpPr/>
          <p:nvPr/>
        </p:nvGrpSpPr>
        <p:grpSpPr>
          <a:xfrm>
            <a:off x="-306011" y="-970430"/>
            <a:ext cx="19447107" cy="2869735"/>
            <a:chOff x="0" y="0"/>
            <a:chExt cx="5121872" cy="75581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121872" cy="755815"/>
            </a:xfrm>
            <a:custGeom>
              <a:avLst/>
              <a:gdLst/>
              <a:ahLst/>
              <a:cxnLst/>
              <a:rect l="l" t="t" r="r" b="b"/>
              <a:pathLst>
                <a:path w="5121872" h="755815">
                  <a:moveTo>
                    <a:pt x="0" y="0"/>
                  </a:moveTo>
                  <a:lnTo>
                    <a:pt x="5121872" y="0"/>
                  </a:lnTo>
                  <a:lnTo>
                    <a:pt x="5121872" y="755815"/>
                  </a:lnTo>
                  <a:lnTo>
                    <a:pt x="0" y="755815"/>
                  </a:lnTo>
                  <a:close/>
                </a:path>
              </a:pathLst>
            </a:custGeom>
            <a:solidFill>
              <a:srgbClr val="B4DBDC"/>
            </a:solidFill>
          </p:spPr>
          <p:txBody>
            <a:bodyPr/>
            <a:lstStyle/>
            <a:p>
              <a:endParaRPr lang="en-VN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5121872" cy="7939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 rot="5400000">
            <a:off x="11056066" y="3534505"/>
            <a:ext cx="715550" cy="715550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812800"/>
                  </a:moveTo>
                  <a:lnTo>
                    <a:pt x="0" y="406400"/>
                  </a:lnTo>
                  <a:lnTo>
                    <a:pt x="203200" y="40640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609600" y="406400"/>
                  </a:lnTo>
                  <a:lnTo>
                    <a:pt x="812800" y="406400"/>
                  </a:lnTo>
                  <a:lnTo>
                    <a:pt x="406400" y="812800"/>
                  </a:lnTo>
                  <a:close/>
                </a:path>
              </a:pathLst>
            </a:custGeom>
            <a:solidFill>
              <a:srgbClr val="004369"/>
            </a:solidFill>
          </p:spPr>
          <p:txBody>
            <a:bodyPr/>
            <a:lstStyle/>
            <a:p>
              <a:endParaRPr lang="en-VN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203200" y="-38100"/>
              <a:ext cx="406400" cy="749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6479860" y="7191515"/>
            <a:ext cx="2664140" cy="662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59"/>
              </a:lnSpc>
              <a:spcBef>
                <a:spcPct val="0"/>
              </a:spcBef>
            </a:pPr>
            <a:r>
              <a:rPr lang="en-US" sz="3900">
                <a:solidFill>
                  <a:srgbClr val="01012C"/>
                </a:solidFill>
                <a:latin typeface="Literata Bold"/>
              </a:rPr>
              <a:t>Firing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265202" y="5885864"/>
            <a:ext cx="3093455" cy="662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59"/>
              </a:lnSpc>
              <a:spcBef>
                <a:spcPct val="0"/>
              </a:spcBef>
            </a:pPr>
            <a:r>
              <a:rPr lang="en-US" sz="3900">
                <a:solidFill>
                  <a:srgbClr val="01012C"/>
                </a:solidFill>
                <a:latin typeface="Literata Bold"/>
              </a:rPr>
              <a:t>Scratching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479860" y="4729468"/>
            <a:ext cx="2664140" cy="662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59"/>
              </a:lnSpc>
              <a:spcBef>
                <a:spcPct val="0"/>
              </a:spcBef>
            </a:pPr>
            <a:r>
              <a:rPr lang="en-US" sz="3900">
                <a:solidFill>
                  <a:srgbClr val="01012C"/>
                </a:solidFill>
                <a:latin typeface="Literata Bold"/>
              </a:rPr>
              <a:t>Jump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479860" y="3562661"/>
            <a:ext cx="2664140" cy="662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59"/>
              </a:lnSpc>
              <a:spcBef>
                <a:spcPct val="0"/>
              </a:spcBef>
            </a:pPr>
            <a:r>
              <a:rPr lang="en-US" sz="3900">
                <a:solidFill>
                  <a:srgbClr val="01012C"/>
                </a:solidFill>
                <a:latin typeface="Literata Bold"/>
              </a:rPr>
              <a:t>Run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063464" y="2265949"/>
            <a:ext cx="2664140" cy="662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459"/>
              </a:lnSpc>
              <a:spcBef>
                <a:spcPct val="0"/>
              </a:spcBef>
            </a:pPr>
            <a:r>
              <a:rPr lang="en-US" sz="3900">
                <a:solidFill>
                  <a:srgbClr val="01012C"/>
                </a:solidFill>
                <a:latin typeface="Literata Bold"/>
              </a:rPr>
              <a:t>Action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439546" y="2265949"/>
            <a:ext cx="2664140" cy="6629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58"/>
              </a:lnSpc>
              <a:spcBef>
                <a:spcPct val="0"/>
              </a:spcBef>
            </a:pPr>
            <a:r>
              <a:rPr lang="en-US" sz="3899">
                <a:solidFill>
                  <a:srgbClr val="01012C"/>
                </a:solidFill>
                <a:latin typeface="Literata Bold"/>
              </a:rPr>
              <a:t>Key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479860" y="8349755"/>
            <a:ext cx="2664140" cy="662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59"/>
              </a:lnSpc>
              <a:spcBef>
                <a:spcPct val="0"/>
              </a:spcBef>
            </a:pPr>
            <a:r>
              <a:rPr lang="en-US" sz="3900">
                <a:solidFill>
                  <a:srgbClr val="01012C"/>
                </a:solidFill>
                <a:latin typeface="Literata Bold"/>
              </a:rPr>
              <a:t>Fly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439546" y="8372104"/>
            <a:ext cx="2664140" cy="662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59"/>
              </a:lnSpc>
              <a:spcBef>
                <a:spcPct val="0"/>
              </a:spcBef>
            </a:pPr>
            <a:r>
              <a:rPr lang="en-US" sz="3900">
                <a:solidFill>
                  <a:srgbClr val="01012C"/>
                </a:solidFill>
                <a:latin typeface="Literata Bold"/>
              </a:rPr>
              <a:t>W + E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439546" y="7166239"/>
            <a:ext cx="2664140" cy="662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59"/>
              </a:lnSpc>
              <a:spcBef>
                <a:spcPct val="0"/>
              </a:spcBef>
            </a:pPr>
            <a:r>
              <a:rPr lang="en-US" sz="3900">
                <a:solidFill>
                  <a:srgbClr val="01012C"/>
                </a:solidFill>
                <a:latin typeface="Literata Bold"/>
              </a:rPr>
              <a:t>F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439546" y="5982723"/>
            <a:ext cx="2664140" cy="662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59"/>
              </a:lnSpc>
              <a:spcBef>
                <a:spcPct val="0"/>
              </a:spcBef>
            </a:pPr>
            <a:r>
              <a:rPr lang="en-US" sz="3900">
                <a:solidFill>
                  <a:srgbClr val="01012C"/>
                </a:solidFill>
                <a:latin typeface="Literata Bold"/>
              </a:rPr>
              <a:t>R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439546" y="4773930"/>
            <a:ext cx="2664140" cy="662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59"/>
              </a:lnSpc>
              <a:spcBef>
                <a:spcPct val="0"/>
              </a:spcBef>
            </a:pPr>
            <a:r>
              <a:rPr lang="en-US" sz="3900">
                <a:solidFill>
                  <a:srgbClr val="01012C"/>
                </a:solidFill>
                <a:latin typeface="Literata Bold"/>
              </a:rPr>
              <a:t>W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44061" y="364609"/>
            <a:ext cx="17799878" cy="12662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381"/>
              </a:lnSpc>
              <a:spcBef>
                <a:spcPct val="0"/>
              </a:spcBef>
            </a:pPr>
            <a:r>
              <a:rPr lang="en-US" sz="7415">
                <a:solidFill>
                  <a:srgbClr val="2E1B5B"/>
                </a:solidFill>
                <a:latin typeface="HK Modular"/>
              </a:rPr>
              <a:t>CONTROL THE CHARACTER</a:t>
            </a:r>
          </a:p>
        </p:txBody>
      </p:sp>
      <p:grpSp>
        <p:nvGrpSpPr>
          <p:cNvPr id="21" name="Group 21"/>
          <p:cNvGrpSpPr/>
          <p:nvPr/>
        </p:nvGrpSpPr>
        <p:grpSpPr>
          <a:xfrm rot="-132167">
            <a:off x="11965080" y="3547899"/>
            <a:ext cx="710630" cy="710630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0C4160"/>
            </a:solidFill>
          </p:spPr>
          <p:txBody>
            <a:bodyPr/>
            <a:lstStyle/>
            <a:p>
              <a:endParaRPr lang="en-VN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165100"/>
              <a:ext cx="711200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3ED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562046" y="-315404"/>
            <a:ext cx="7851967" cy="10917809"/>
            <a:chOff x="0" y="0"/>
            <a:chExt cx="2068008" cy="287547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068008" cy="2875472"/>
            </a:xfrm>
            <a:custGeom>
              <a:avLst/>
              <a:gdLst/>
              <a:ahLst/>
              <a:cxnLst/>
              <a:rect l="l" t="t" r="r" b="b"/>
              <a:pathLst>
                <a:path w="2068008" h="2875472">
                  <a:moveTo>
                    <a:pt x="0" y="0"/>
                  </a:moveTo>
                  <a:lnTo>
                    <a:pt x="2068008" y="0"/>
                  </a:lnTo>
                  <a:lnTo>
                    <a:pt x="2068008" y="2875472"/>
                  </a:lnTo>
                  <a:lnTo>
                    <a:pt x="0" y="2875472"/>
                  </a:lnTo>
                  <a:close/>
                </a:path>
              </a:pathLst>
            </a:custGeom>
            <a:solidFill>
              <a:srgbClr val="6D8B85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VN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068008" cy="29135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1867766" y="-1614217"/>
            <a:ext cx="3735531" cy="3735531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3EDEA"/>
            </a:solidFill>
            <a:ln w="952500" cap="sq">
              <a:solidFill>
                <a:srgbClr val="6D8B85"/>
              </a:solidFill>
              <a:prstDash val="solid"/>
              <a:miter/>
            </a:ln>
          </p:spPr>
          <p:txBody>
            <a:bodyPr/>
            <a:lstStyle/>
            <a:p>
              <a:endParaRPr lang="en-VN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8069026" y="253549"/>
            <a:ext cx="7733041" cy="9465724"/>
          </a:xfrm>
          <a:custGeom>
            <a:avLst/>
            <a:gdLst/>
            <a:ahLst/>
            <a:cxnLst/>
            <a:rect l="l" t="t" r="r" b="b"/>
            <a:pathLst>
              <a:path w="7733041" h="9465724">
                <a:moveTo>
                  <a:pt x="0" y="0"/>
                </a:moveTo>
                <a:lnTo>
                  <a:pt x="7733041" y="0"/>
                </a:lnTo>
                <a:lnTo>
                  <a:pt x="7733041" y="9465724"/>
                </a:lnTo>
                <a:lnTo>
                  <a:pt x="0" y="94657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1276" b="-5904"/>
            </a:stretch>
          </a:blipFill>
        </p:spPr>
        <p:txBody>
          <a:bodyPr/>
          <a:lstStyle/>
          <a:p>
            <a:endParaRPr lang="en-VN"/>
          </a:p>
        </p:txBody>
      </p:sp>
      <p:sp>
        <p:nvSpPr>
          <p:cNvPr id="9" name="TextBox 9"/>
          <p:cNvSpPr txBox="1"/>
          <p:nvPr/>
        </p:nvSpPr>
        <p:spPr>
          <a:xfrm>
            <a:off x="-865003" y="4533915"/>
            <a:ext cx="9803628" cy="10953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977"/>
              </a:lnSpc>
              <a:spcBef>
                <a:spcPct val="0"/>
              </a:spcBef>
            </a:pPr>
            <a:r>
              <a:rPr lang="en-US" sz="6412">
                <a:solidFill>
                  <a:srgbClr val="2E1B5B"/>
                </a:solidFill>
                <a:latin typeface="HK Modular"/>
              </a:rPr>
              <a:t>ALGORITHM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3ED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838200" y="3086100"/>
            <a:ext cx="7694092" cy="25241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10381"/>
              </a:lnSpc>
              <a:spcBef>
                <a:spcPct val="0"/>
              </a:spcBef>
            </a:pPr>
            <a:r>
              <a:rPr lang="en-US" sz="7415" dirty="0">
                <a:solidFill>
                  <a:srgbClr val="2E1B5B"/>
                </a:solidFill>
                <a:latin typeface="HK Modular"/>
              </a:rPr>
              <a:t>UML DIAGRAM</a:t>
            </a:r>
          </a:p>
        </p:txBody>
      </p:sp>
      <p:pic>
        <p:nvPicPr>
          <p:cNvPr id="6" name="Hình ảnh 5" descr="Ảnh có chứa văn bản, ảnh chụp màn hình, Phần mềm đa phương tiện, phần mềm&#10;&#10;Mô tả được tạo tự động">
            <a:extLst>
              <a:ext uri="{FF2B5EF4-FFF2-40B4-BE49-F238E27FC236}">
                <a16:creationId xmlns:a16="http://schemas.microsoft.com/office/drawing/2014/main" id="{94BEA3B1-289D-9BA5-06AD-D2DDDF641AC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365792"/>
            <a:ext cx="8915400" cy="9425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8191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3ED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-1064693" y="14062"/>
            <a:ext cx="10208693" cy="11904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0381"/>
              </a:lnSpc>
              <a:spcBef>
                <a:spcPct val="0"/>
              </a:spcBef>
            </a:pPr>
            <a:r>
              <a:rPr lang="en-US" sz="6000" dirty="0">
                <a:solidFill>
                  <a:srgbClr val="2E1B5B"/>
                </a:solidFill>
                <a:latin typeface="HK Modular"/>
              </a:rPr>
              <a:t>UML DIAGRAM</a:t>
            </a:r>
          </a:p>
        </p:txBody>
      </p:sp>
      <p:pic>
        <p:nvPicPr>
          <p:cNvPr id="6" name="Hình ảnh 5" descr="Ảnh có chứa văn bản, ảnh chụp màn hình, Phần mềm đa phương tiện&#10;&#10;Mô tả được tạo tự động">
            <a:extLst>
              <a:ext uri="{FF2B5EF4-FFF2-40B4-BE49-F238E27FC236}">
                <a16:creationId xmlns:a16="http://schemas.microsoft.com/office/drawing/2014/main" id="{5B0D8D22-A525-988F-87CE-BB680DBC15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3192" y="1204516"/>
            <a:ext cx="12981616" cy="8818818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3ED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-1064693" y="14062"/>
            <a:ext cx="11336302" cy="12662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381"/>
              </a:lnSpc>
              <a:spcBef>
                <a:spcPct val="0"/>
              </a:spcBef>
            </a:pPr>
            <a:r>
              <a:rPr lang="en-US" sz="7415">
                <a:solidFill>
                  <a:srgbClr val="2E1B5B"/>
                </a:solidFill>
                <a:latin typeface="HK Modular"/>
              </a:rPr>
              <a:t>UML DIAGRAM</a:t>
            </a:r>
          </a:p>
        </p:txBody>
      </p:sp>
      <p:pic>
        <p:nvPicPr>
          <p:cNvPr id="5" name="Hình ảnh 4" descr="Ảnh có chứa văn bản, ảnh chụp màn hình, Phần mềm đa phương tiện, phần mềm&#10;&#10;Mô tả được tạo tự động">
            <a:extLst>
              <a:ext uri="{FF2B5EF4-FFF2-40B4-BE49-F238E27FC236}">
                <a16:creationId xmlns:a16="http://schemas.microsoft.com/office/drawing/2014/main" id="{C5EF6BE4-7E2A-CB34-4EF6-D20A07FC76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3582" y="1943100"/>
            <a:ext cx="15460836" cy="71628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3ED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-1828800" y="-130136"/>
            <a:ext cx="11336302" cy="1141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381"/>
              </a:lnSpc>
              <a:spcBef>
                <a:spcPct val="0"/>
              </a:spcBef>
            </a:pPr>
            <a:r>
              <a:rPr lang="en-US" sz="5500" dirty="0">
                <a:solidFill>
                  <a:srgbClr val="2E1B5B"/>
                </a:solidFill>
                <a:latin typeface="HK Modular"/>
              </a:rPr>
              <a:t>UML DIAGRAM</a:t>
            </a:r>
          </a:p>
        </p:txBody>
      </p:sp>
      <p:pic>
        <p:nvPicPr>
          <p:cNvPr id="6" name="Hình ảnh 5" descr="Ảnh có chứa văn bản, ảnh chụp màn hình, phần mềm&#10;&#10;Mô tả được tạo tự động">
            <a:extLst>
              <a:ext uri="{FF2B5EF4-FFF2-40B4-BE49-F238E27FC236}">
                <a16:creationId xmlns:a16="http://schemas.microsoft.com/office/drawing/2014/main" id="{5B54C62D-BEF3-0FE8-F907-39BA695F1BE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302" y="1011202"/>
            <a:ext cx="8882098" cy="8793274"/>
          </a:xfrm>
          <a:prstGeom prst="rect">
            <a:avLst/>
          </a:prstGeom>
        </p:spPr>
      </p:pic>
      <p:pic>
        <p:nvPicPr>
          <p:cNvPr id="8" name="Hình ảnh 7">
            <a:extLst>
              <a:ext uri="{FF2B5EF4-FFF2-40B4-BE49-F238E27FC236}">
                <a16:creationId xmlns:a16="http://schemas.microsoft.com/office/drawing/2014/main" id="{EBD59C93-2508-2F8E-B3FE-EF604AF798B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5471" y="398542"/>
            <a:ext cx="6651627" cy="940593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3ED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202805" y="9258300"/>
            <a:ext cx="7315200" cy="1103930"/>
          </a:xfrm>
          <a:custGeom>
            <a:avLst/>
            <a:gdLst/>
            <a:ahLst/>
            <a:cxnLst/>
            <a:rect l="l" t="t" r="r" b="b"/>
            <a:pathLst>
              <a:path w="7315200" h="1103930">
                <a:moveTo>
                  <a:pt x="0" y="0"/>
                </a:moveTo>
                <a:lnTo>
                  <a:pt x="7315200" y="0"/>
                </a:lnTo>
                <a:lnTo>
                  <a:pt x="7315200" y="1103930"/>
                </a:lnTo>
                <a:lnTo>
                  <a:pt x="0" y="11039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VN"/>
          </a:p>
        </p:txBody>
      </p:sp>
      <p:sp>
        <p:nvSpPr>
          <p:cNvPr id="3" name="Freeform 3"/>
          <p:cNvSpPr/>
          <p:nvPr/>
        </p:nvSpPr>
        <p:spPr>
          <a:xfrm>
            <a:off x="1607086" y="-9994"/>
            <a:ext cx="2064075" cy="2040854"/>
          </a:xfrm>
          <a:custGeom>
            <a:avLst/>
            <a:gdLst/>
            <a:ahLst/>
            <a:cxnLst/>
            <a:rect l="l" t="t" r="r" b="b"/>
            <a:pathLst>
              <a:path w="2064075" h="2040854">
                <a:moveTo>
                  <a:pt x="0" y="0"/>
                </a:moveTo>
                <a:lnTo>
                  <a:pt x="2064075" y="0"/>
                </a:lnTo>
                <a:lnTo>
                  <a:pt x="2064075" y="2040854"/>
                </a:lnTo>
                <a:lnTo>
                  <a:pt x="0" y="20408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VN"/>
          </a:p>
        </p:txBody>
      </p:sp>
      <p:sp>
        <p:nvSpPr>
          <p:cNvPr id="4" name="Freeform 4"/>
          <p:cNvSpPr/>
          <p:nvPr/>
        </p:nvSpPr>
        <p:spPr>
          <a:xfrm>
            <a:off x="-238286" y="5961427"/>
            <a:ext cx="3354074" cy="3520675"/>
          </a:xfrm>
          <a:custGeom>
            <a:avLst/>
            <a:gdLst/>
            <a:ahLst/>
            <a:cxnLst/>
            <a:rect l="l" t="t" r="r" b="b"/>
            <a:pathLst>
              <a:path w="3354074" h="3520675">
                <a:moveTo>
                  <a:pt x="0" y="0"/>
                </a:moveTo>
                <a:lnTo>
                  <a:pt x="3354075" y="0"/>
                </a:lnTo>
                <a:lnTo>
                  <a:pt x="3354075" y="3520675"/>
                </a:lnTo>
                <a:lnTo>
                  <a:pt x="0" y="352067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b="-33009"/>
            </a:stretch>
          </a:blipFill>
        </p:spPr>
        <p:txBody>
          <a:bodyPr/>
          <a:lstStyle/>
          <a:p>
            <a:endParaRPr lang="en-VN"/>
          </a:p>
        </p:txBody>
      </p:sp>
      <p:sp>
        <p:nvSpPr>
          <p:cNvPr id="5" name="Freeform 5"/>
          <p:cNvSpPr/>
          <p:nvPr/>
        </p:nvSpPr>
        <p:spPr>
          <a:xfrm>
            <a:off x="1706328" y="7190262"/>
            <a:ext cx="2923758" cy="2828071"/>
          </a:xfrm>
          <a:custGeom>
            <a:avLst/>
            <a:gdLst/>
            <a:ahLst/>
            <a:cxnLst/>
            <a:rect l="l" t="t" r="r" b="b"/>
            <a:pathLst>
              <a:path w="2923758" h="2828071">
                <a:moveTo>
                  <a:pt x="0" y="0"/>
                </a:moveTo>
                <a:lnTo>
                  <a:pt x="2923757" y="0"/>
                </a:lnTo>
                <a:lnTo>
                  <a:pt x="2923757" y="2828071"/>
                </a:lnTo>
                <a:lnTo>
                  <a:pt x="0" y="282807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VN"/>
          </a:p>
        </p:txBody>
      </p:sp>
      <p:sp>
        <p:nvSpPr>
          <p:cNvPr id="6" name="Freeform 6"/>
          <p:cNvSpPr/>
          <p:nvPr/>
        </p:nvSpPr>
        <p:spPr>
          <a:xfrm>
            <a:off x="-1112395" y="9258300"/>
            <a:ext cx="7315200" cy="1103930"/>
          </a:xfrm>
          <a:custGeom>
            <a:avLst/>
            <a:gdLst/>
            <a:ahLst/>
            <a:cxnLst/>
            <a:rect l="l" t="t" r="r" b="b"/>
            <a:pathLst>
              <a:path w="7315200" h="1103930">
                <a:moveTo>
                  <a:pt x="0" y="0"/>
                </a:moveTo>
                <a:lnTo>
                  <a:pt x="7315200" y="0"/>
                </a:lnTo>
                <a:lnTo>
                  <a:pt x="7315200" y="1103930"/>
                </a:lnTo>
                <a:lnTo>
                  <a:pt x="0" y="11039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VN"/>
          </a:p>
        </p:txBody>
      </p:sp>
      <p:sp>
        <p:nvSpPr>
          <p:cNvPr id="7" name="Freeform 7"/>
          <p:cNvSpPr/>
          <p:nvPr/>
        </p:nvSpPr>
        <p:spPr>
          <a:xfrm>
            <a:off x="13518005" y="9183070"/>
            <a:ext cx="7315200" cy="1103930"/>
          </a:xfrm>
          <a:custGeom>
            <a:avLst/>
            <a:gdLst/>
            <a:ahLst/>
            <a:cxnLst/>
            <a:rect l="l" t="t" r="r" b="b"/>
            <a:pathLst>
              <a:path w="7315200" h="1103930">
                <a:moveTo>
                  <a:pt x="0" y="0"/>
                </a:moveTo>
                <a:lnTo>
                  <a:pt x="7315200" y="0"/>
                </a:lnTo>
                <a:lnTo>
                  <a:pt x="7315200" y="1103930"/>
                </a:lnTo>
                <a:lnTo>
                  <a:pt x="0" y="11039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VN"/>
          </a:p>
        </p:txBody>
      </p:sp>
      <p:sp>
        <p:nvSpPr>
          <p:cNvPr id="8" name="Freeform 8"/>
          <p:cNvSpPr/>
          <p:nvPr/>
        </p:nvSpPr>
        <p:spPr>
          <a:xfrm>
            <a:off x="-1112395" y="705731"/>
            <a:ext cx="5438962" cy="1325129"/>
          </a:xfrm>
          <a:custGeom>
            <a:avLst/>
            <a:gdLst/>
            <a:ahLst/>
            <a:cxnLst/>
            <a:rect l="l" t="t" r="r" b="b"/>
            <a:pathLst>
              <a:path w="5438962" h="1325129">
                <a:moveTo>
                  <a:pt x="0" y="0"/>
                </a:moveTo>
                <a:lnTo>
                  <a:pt x="5438962" y="0"/>
                </a:lnTo>
                <a:lnTo>
                  <a:pt x="5438962" y="1325129"/>
                </a:lnTo>
                <a:lnTo>
                  <a:pt x="0" y="132512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VN"/>
          </a:p>
        </p:txBody>
      </p:sp>
      <p:sp>
        <p:nvSpPr>
          <p:cNvPr id="9" name="Freeform 9"/>
          <p:cNvSpPr/>
          <p:nvPr/>
        </p:nvSpPr>
        <p:spPr>
          <a:xfrm>
            <a:off x="14213497" y="698568"/>
            <a:ext cx="4074503" cy="992697"/>
          </a:xfrm>
          <a:custGeom>
            <a:avLst/>
            <a:gdLst/>
            <a:ahLst/>
            <a:cxnLst/>
            <a:rect l="l" t="t" r="r" b="b"/>
            <a:pathLst>
              <a:path w="4074503" h="992697">
                <a:moveTo>
                  <a:pt x="0" y="0"/>
                </a:moveTo>
                <a:lnTo>
                  <a:pt x="4074503" y="0"/>
                </a:lnTo>
                <a:lnTo>
                  <a:pt x="4074503" y="992697"/>
                </a:lnTo>
                <a:lnTo>
                  <a:pt x="0" y="99269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VN"/>
          </a:p>
        </p:txBody>
      </p:sp>
      <p:grpSp>
        <p:nvGrpSpPr>
          <p:cNvPr id="10" name="Group 10"/>
          <p:cNvGrpSpPr/>
          <p:nvPr/>
        </p:nvGrpSpPr>
        <p:grpSpPr>
          <a:xfrm>
            <a:off x="6431558" y="1333758"/>
            <a:ext cx="12165463" cy="1527946"/>
            <a:chOff x="0" y="0"/>
            <a:chExt cx="16220617" cy="2037261"/>
          </a:xfrm>
        </p:grpSpPr>
        <p:grpSp>
          <p:nvGrpSpPr>
            <p:cNvPr id="11" name="Group 11"/>
            <p:cNvGrpSpPr/>
            <p:nvPr/>
          </p:nvGrpSpPr>
          <p:grpSpPr>
            <a:xfrm>
              <a:off x="0" y="0"/>
              <a:ext cx="2037261" cy="2037261"/>
              <a:chOff x="0" y="0"/>
              <a:chExt cx="812800" cy="8128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0F9FF"/>
              </a:solidFill>
            </p:spPr>
            <p:txBody>
              <a:bodyPr/>
              <a:lstStyle/>
              <a:p>
                <a:endParaRPr lang="en-VN"/>
              </a:p>
            </p:txBody>
          </p:sp>
          <p:sp>
            <p:nvSpPr>
              <p:cNvPr id="13" name="TextBox 13"/>
              <p:cNvSpPr txBox="1"/>
              <p:nvPr/>
            </p:nvSpPr>
            <p:spPr>
              <a:xfrm>
                <a:off x="76200" y="66675"/>
                <a:ext cx="660400" cy="6699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59"/>
                  </a:lnSpc>
                </a:pPr>
                <a:endParaRPr/>
              </a:p>
            </p:txBody>
          </p:sp>
        </p:grpSp>
        <p:grpSp>
          <p:nvGrpSpPr>
            <p:cNvPr id="14" name="Group 14"/>
            <p:cNvGrpSpPr/>
            <p:nvPr/>
          </p:nvGrpSpPr>
          <p:grpSpPr>
            <a:xfrm>
              <a:off x="1555145" y="255232"/>
              <a:ext cx="14665472" cy="1602838"/>
              <a:chOff x="0" y="0"/>
              <a:chExt cx="3869533" cy="422914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3869533" cy="422914"/>
              </a:xfrm>
              <a:custGeom>
                <a:avLst/>
                <a:gdLst/>
                <a:ahLst/>
                <a:cxnLst/>
                <a:rect l="l" t="t" r="r" b="b"/>
                <a:pathLst>
                  <a:path w="3869533" h="422914">
                    <a:moveTo>
                      <a:pt x="0" y="0"/>
                    </a:moveTo>
                    <a:lnTo>
                      <a:pt x="3869533" y="0"/>
                    </a:lnTo>
                    <a:lnTo>
                      <a:pt x="3869533" y="422914"/>
                    </a:lnTo>
                    <a:lnTo>
                      <a:pt x="0" y="422914"/>
                    </a:lnTo>
                    <a:close/>
                  </a:path>
                </a:pathLst>
              </a:custGeom>
              <a:solidFill>
                <a:srgbClr val="F0F9FF"/>
              </a:solidFill>
            </p:spPr>
            <p:txBody>
              <a:bodyPr/>
              <a:lstStyle/>
              <a:p>
                <a:endParaRPr lang="en-VN"/>
              </a:p>
            </p:txBody>
          </p:sp>
          <p:sp>
            <p:nvSpPr>
              <p:cNvPr id="16" name="TextBox 16"/>
              <p:cNvSpPr txBox="1"/>
              <p:nvPr/>
            </p:nvSpPr>
            <p:spPr>
              <a:xfrm>
                <a:off x="0" y="-9525"/>
                <a:ext cx="3869533" cy="43243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59"/>
                  </a:lnSpc>
                </a:pPr>
                <a:endParaRPr/>
              </a:p>
            </p:txBody>
          </p:sp>
        </p:grpSp>
        <p:sp>
          <p:nvSpPr>
            <p:cNvPr id="17" name="Freeform 17"/>
            <p:cNvSpPr/>
            <p:nvPr/>
          </p:nvSpPr>
          <p:spPr>
            <a:xfrm>
              <a:off x="215400" y="215400"/>
              <a:ext cx="1606460" cy="1606460"/>
            </a:xfrm>
            <a:custGeom>
              <a:avLst/>
              <a:gdLst/>
              <a:ahLst/>
              <a:cxnLst/>
              <a:rect l="l" t="t" r="r" b="b"/>
              <a:pathLst>
                <a:path w="1606460" h="1606460">
                  <a:moveTo>
                    <a:pt x="0" y="0"/>
                  </a:moveTo>
                  <a:lnTo>
                    <a:pt x="1606461" y="0"/>
                  </a:lnTo>
                  <a:lnTo>
                    <a:pt x="1606461" y="1606461"/>
                  </a:lnTo>
                  <a:lnTo>
                    <a:pt x="0" y="16064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VN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1906535" y="744000"/>
              <a:ext cx="12846003" cy="8382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957"/>
                </a:lnSpc>
                <a:spcBef>
                  <a:spcPct val="0"/>
                </a:spcBef>
              </a:pPr>
              <a:r>
                <a:rPr lang="en-US" sz="4131" dirty="0">
                  <a:solidFill>
                    <a:srgbClr val="2E1B5B"/>
                  </a:solidFill>
                  <a:latin typeface="HK Grotesk Bold"/>
                </a:rPr>
                <a:t>Nguyen Duc Nguyen </a:t>
              </a:r>
              <a:r>
                <a:rPr lang="en-US" sz="4131" dirty="0" err="1">
                  <a:solidFill>
                    <a:srgbClr val="2E1B5B"/>
                  </a:solidFill>
                  <a:latin typeface="HK Grotesk Bold"/>
                </a:rPr>
                <a:t>Phuc</a:t>
              </a:r>
              <a:r>
                <a:rPr lang="en-US" sz="4131" dirty="0">
                  <a:solidFill>
                    <a:srgbClr val="2E1B5B"/>
                  </a:solidFill>
                  <a:latin typeface="HK Grotesk Bold"/>
                </a:rPr>
                <a:t> - ITDSIU21108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6431558" y="3333565"/>
            <a:ext cx="12165463" cy="1527946"/>
            <a:chOff x="0" y="0"/>
            <a:chExt cx="16220617" cy="2037261"/>
          </a:xfrm>
        </p:grpSpPr>
        <p:grpSp>
          <p:nvGrpSpPr>
            <p:cNvPr id="20" name="Group 20"/>
            <p:cNvGrpSpPr/>
            <p:nvPr/>
          </p:nvGrpSpPr>
          <p:grpSpPr>
            <a:xfrm>
              <a:off x="0" y="0"/>
              <a:ext cx="2037261" cy="2037261"/>
              <a:chOff x="0" y="0"/>
              <a:chExt cx="812800" cy="812800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0F9FF"/>
              </a:solidFill>
            </p:spPr>
            <p:txBody>
              <a:bodyPr/>
              <a:lstStyle/>
              <a:p>
                <a:endParaRPr lang="en-VN"/>
              </a:p>
            </p:txBody>
          </p:sp>
          <p:sp>
            <p:nvSpPr>
              <p:cNvPr id="22" name="TextBox 22"/>
              <p:cNvSpPr txBox="1"/>
              <p:nvPr/>
            </p:nvSpPr>
            <p:spPr>
              <a:xfrm>
                <a:off x="76200" y="66675"/>
                <a:ext cx="660400" cy="6699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59"/>
                  </a:lnSpc>
                </a:pPr>
                <a:endParaRPr/>
              </a:p>
            </p:txBody>
          </p:sp>
        </p:grpSp>
        <p:grpSp>
          <p:nvGrpSpPr>
            <p:cNvPr id="23" name="Group 23"/>
            <p:cNvGrpSpPr/>
            <p:nvPr/>
          </p:nvGrpSpPr>
          <p:grpSpPr>
            <a:xfrm>
              <a:off x="1555145" y="255232"/>
              <a:ext cx="14665472" cy="1602838"/>
              <a:chOff x="0" y="0"/>
              <a:chExt cx="3869533" cy="422914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3869533" cy="422914"/>
              </a:xfrm>
              <a:custGeom>
                <a:avLst/>
                <a:gdLst/>
                <a:ahLst/>
                <a:cxnLst/>
                <a:rect l="l" t="t" r="r" b="b"/>
                <a:pathLst>
                  <a:path w="3869533" h="422914">
                    <a:moveTo>
                      <a:pt x="0" y="0"/>
                    </a:moveTo>
                    <a:lnTo>
                      <a:pt x="3869533" y="0"/>
                    </a:lnTo>
                    <a:lnTo>
                      <a:pt x="3869533" y="422914"/>
                    </a:lnTo>
                    <a:lnTo>
                      <a:pt x="0" y="422914"/>
                    </a:lnTo>
                    <a:close/>
                  </a:path>
                </a:pathLst>
              </a:custGeom>
              <a:solidFill>
                <a:srgbClr val="F0F9FF"/>
              </a:solidFill>
            </p:spPr>
            <p:txBody>
              <a:bodyPr/>
              <a:lstStyle/>
              <a:p>
                <a:endParaRPr lang="en-VN"/>
              </a:p>
            </p:txBody>
          </p:sp>
          <p:sp>
            <p:nvSpPr>
              <p:cNvPr id="25" name="TextBox 25"/>
              <p:cNvSpPr txBox="1"/>
              <p:nvPr/>
            </p:nvSpPr>
            <p:spPr>
              <a:xfrm>
                <a:off x="0" y="-9525"/>
                <a:ext cx="3869533" cy="43243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59"/>
                  </a:lnSpc>
                </a:pPr>
                <a:endParaRPr/>
              </a:p>
            </p:txBody>
          </p:sp>
        </p:grpSp>
        <p:sp>
          <p:nvSpPr>
            <p:cNvPr id="26" name="Freeform 26"/>
            <p:cNvSpPr/>
            <p:nvPr/>
          </p:nvSpPr>
          <p:spPr>
            <a:xfrm>
              <a:off x="215400" y="215400"/>
              <a:ext cx="1606460" cy="1606460"/>
            </a:xfrm>
            <a:custGeom>
              <a:avLst/>
              <a:gdLst/>
              <a:ahLst/>
              <a:cxnLst/>
              <a:rect l="l" t="t" r="r" b="b"/>
              <a:pathLst>
                <a:path w="1606460" h="1606460">
                  <a:moveTo>
                    <a:pt x="0" y="0"/>
                  </a:moveTo>
                  <a:lnTo>
                    <a:pt x="1606461" y="0"/>
                  </a:lnTo>
                  <a:lnTo>
                    <a:pt x="1606461" y="1606461"/>
                  </a:lnTo>
                  <a:lnTo>
                    <a:pt x="0" y="16064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VN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1906535" y="744000"/>
              <a:ext cx="12846003" cy="8287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957"/>
                </a:lnSpc>
                <a:spcBef>
                  <a:spcPct val="0"/>
                </a:spcBef>
              </a:pPr>
              <a:r>
                <a:rPr lang="en-US" sz="4131" dirty="0">
                  <a:solidFill>
                    <a:srgbClr val="2E1B5B"/>
                  </a:solidFill>
                  <a:latin typeface="HK Grotesk Bold"/>
                </a:rPr>
                <a:t>Le Huynh </a:t>
              </a:r>
              <a:r>
                <a:rPr lang="en-US" sz="4131" dirty="0" err="1">
                  <a:solidFill>
                    <a:srgbClr val="2E1B5B"/>
                  </a:solidFill>
                  <a:latin typeface="HK Grotesk Bold"/>
                </a:rPr>
                <a:t>Nha</a:t>
              </a:r>
              <a:r>
                <a:rPr lang="en-US" sz="4131" dirty="0">
                  <a:solidFill>
                    <a:srgbClr val="2E1B5B"/>
                  </a:solidFill>
                  <a:latin typeface="HK Grotesk Bold"/>
                </a:rPr>
                <a:t> Nguyen - ITDSIU21058</a:t>
              </a:r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6431558" y="5197454"/>
            <a:ext cx="12165463" cy="1527946"/>
            <a:chOff x="0" y="0"/>
            <a:chExt cx="16220617" cy="2037261"/>
          </a:xfrm>
        </p:grpSpPr>
        <p:grpSp>
          <p:nvGrpSpPr>
            <p:cNvPr id="29" name="Group 29"/>
            <p:cNvGrpSpPr/>
            <p:nvPr/>
          </p:nvGrpSpPr>
          <p:grpSpPr>
            <a:xfrm>
              <a:off x="0" y="0"/>
              <a:ext cx="2037261" cy="2037261"/>
              <a:chOff x="0" y="0"/>
              <a:chExt cx="812800" cy="812800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0F9FF"/>
              </a:solidFill>
            </p:spPr>
            <p:txBody>
              <a:bodyPr/>
              <a:lstStyle/>
              <a:p>
                <a:endParaRPr lang="en-VN"/>
              </a:p>
            </p:txBody>
          </p:sp>
          <p:sp>
            <p:nvSpPr>
              <p:cNvPr id="31" name="TextBox 31"/>
              <p:cNvSpPr txBox="1"/>
              <p:nvPr/>
            </p:nvSpPr>
            <p:spPr>
              <a:xfrm>
                <a:off x="76200" y="66675"/>
                <a:ext cx="660400" cy="6699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59"/>
                  </a:lnSpc>
                </a:pPr>
                <a:endParaRPr/>
              </a:p>
            </p:txBody>
          </p:sp>
        </p:grpSp>
        <p:grpSp>
          <p:nvGrpSpPr>
            <p:cNvPr id="32" name="Group 32"/>
            <p:cNvGrpSpPr/>
            <p:nvPr/>
          </p:nvGrpSpPr>
          <p:grpSpPr>
            <a:xfrm>
              <a:off x="1555145" y="255232"/>
              <a:ext cx="14665472" cy="1602838"/>
              <a:chOff x="0" y="0"/>
              <a:chExt cx="3869533" cy="422914"/>
            </a:xfrm>
          </p:grpSpPr>
          <p:sp>
            <p:nvSpPr>
              <p:cNvPr id="33" name="Freeform 33"/>
              <p:cNvSpPr/>
              <p:nvPr/>
            </p:nvSpPr>
            <p:spPr>
              <a:xfrm>
                <a:off x="0" y="0"/>
                <a:ext cx="3869533" cy="422914"/>
              </a:xfrm>
              <a:custGeom>
                <a:avLst/>
                <a:gdLst/>
                <a:ahLst/>
                <a:cxnLst/>
                <a:rect l="l" t="t" r="r" b="b"/>
                <a:pathLst>
                  <a:path w="3869533" h="422914">
                    <a:moveTo>
                      <a:pt x="0" y="0"/>
                    </a:moveTo>
                    <a:lnTo>
                      <a:pt x="3869533" y="0"/>
                    </a:lnTo>
                    <a:lnTo>
                      <a:pt x="3869533" y="422914"/>
                    </a:lnTo>
                    <a:lnTo>
                      <a:pt x="0" y="422914"/>
                    </a:lnTo>
                    <a:close/>
                  </a:path>
                </a:pathLst>
              </a:custGeom>
              <a:solidFill>
                <a:srgbClr val="F0F9FF"/>
              </a:solidFill>
            </p:spPr>
            <p:txBody>
              <a:bodyPr/>
              <a:lstStyle/>
              <a:p>
                <a:endParaRPr lang="en-VN"/>
              </a:p>
            </p:txBody>
          </p:sp>
          <p:sp>
            <p:nvSpPr>
              <p:cNvPr id="34" name="TextBox 34"/>
              <p:cNvSpPr txBox="1"/>
              <p:nvPr/>
            </p:nvSpPr>
            <p:spPr>
              <a:xfrm>
                <a:off x="0" y="-9525"/>
                <a:ext cx="3869533" cy="43243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59"/>
                  </a:lnSpc>
                </a:pPr>
                <a:endParaRPr/>
              </a:p>
            </p:txBody>
          </p:sp>
        </p:grpSp>
        <p:sp>
          <p:nvSpPr>
            <p:cNvPr id="35" name="Freeform 35"/>
            <p:cNvSpPr/>
            <p:nvPr/>
          </p:nvSpPr>
          <p:spPr>
            <a:xfrm>
              <a:off x="215400" y="215400"/>
              <a:ext cx="1606460" cy="1606460"/>
            </a:xfrm>
            <a:custGeom>
              <a:avLst/>
              <a:gdLst/>
              <a:ahLst/>
              <a:cxnLst/>
              <a:rect l="l" t="t" r="r" b="b"/>
              <a:pathLst>
                <a:path w="1606460" h="1606460">
                  <a:moveTo>
                    <a:pt x="0" y="0"/>
                  </a:moveTo>
                  <a:lnTo>
                    <a:pt x="1606461" y="0"/>
                  </a:lnTo>
                  <a:lnTo>
                    <a:pt x="1606461" y="1606461"/>
                  </a:lnTo>
                  <a:lnTo>
                    <a:pt x="0" y="16064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VN"/>
            </a:p>
          </p:txBody>
        </p:sp>
        <p:sp>
          <p:nvSpPr>
            <p:cNvPr id="36" name="TextBox 36"/>
            <p:cNvSpPr txBox="1"/>
            <p:nvPr/>
          </p:nvSpPr>
          <p:spPr>
            <a:xfrm>
              <a:off x="1906535" y="744000"/>
              <a:ext cx="12846003" cy="8287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957"/>
                </a:lnSpc>
                <a:spcBef>
                  <a:spcPct val="0"/>
                </a:spcBef>
              </a:pPr>
              <a:r>
                <a:rPr lang="en-US" sz="4131">
                  <a:solidFill>
                    <a:srgbClr val="2E1B5B"/>
                  </a:solidFill>
                  <a:latin typeface="HK Grotesk Bold"/>
                </a:rPr>
                <a:t>Phan Bao Tran - ITDSIU21125</a:t>
              </a:r>
            </a:p>
          </p:txBody>
        </p:sp>
      </p:grpSp>
      <p:grpSp>
        <p:nvGrpSpPr>
          <p:cNvPr id="37" name="Group 37"/>
          <p:cNvGrpSpPr/>
          <p:nvPr/>
        </p:nvGrpSpPr>
        <p:grpSpPr>
          <a:xfrm>
            <a:off x="6431558" y="7190262"/>
            <a:ext cx="12165463" cy="2443788"/>
            <a:chOff x="0" y="0"/>
            <a:chExt cx="16220617" cy="3258384"/>
          </a:xfrm>
        </p:grpSpPr>
        <p:grpSp>
          <p:nvGrpSpPr>
            <p:cNvPr id="38" name="Group 38"/>
            <p:cNvGrpSpPr/>
            <p:nvPr/>
          </p:nvGrpSpPr>
          <p:grpSpPr>
            <a:xfrm>
              <a:off x="0" y="0"/>
              <a:ext cx="2037261" cy="2037261"/>
              <a:chOff x="0" y="0"/>
              <a:chExt cx="812800" cy="812800"/>
            </a:xfrm>
          </p:grpSpPr>
          <p:sp>
            <p:nvSpPr>
              <p:cNvPr id="39" name="Freeform 3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0F9FF"/>
              </a:solidFill>
            </p:spPr>
            <p:txBody>
              <a:bodyPr/>
              <a:lstStyle/>
              <a:p>
                <a:endParaRPr lang="en-VN"/>
              </a:p>
            </p:txBody>
          </p:sp>
          <p:sp>
            <p:nvSpPr>
              <p:cNvPr id="40" name="TextBox 40"/>
              <p:cNvSpPr txBox="1"/>
              <p:nvPr/>
            </p:nvSpPr>
            <p:spPr>
              <a:xfrm>
                <a:off x="76200" y="66675"/>
                <a:ext cx="660400" cy="6699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59"/>
                  </a:lnSpc>
                </a:pPr>
                <a:endParaRPr/>
              </a:p>
            </p:txBody>
          </p:sp>
        </p:grpSp>
        <p:grpSp>
          <p:nvGrpSpPr>
            <p:cNvPr id="41" name="Group 41"/>
            <p:cNvGrpSpPr/>
            <p:nvPr/>
          </p:nvGrpSpPr>
          <p:grpSpPr>
            <a:xfrm>
              <a:off x="1555145" y="255232"/>
              <a:ext cx="14665472" cy="1602838"/>
              <a:chOff x="0" y="0"/>
              <a:chExt cx="3869533" cy="422914"/>
            </a:xfrm>
          </p:grpSpPr>
          <p:sp>
            <p:nvSpPr>
              <p:cNvPr id="42" name="Freeform 42"/>
              <p:cNvSpPr/>
              <p:nvPr/>
            </p:nvSpPr>
            <p:spPr>
              <a:xfrm>
                <a:off x="0" y="0"/>
                <a:ext cx="3869533" cy="422914"/>
              </a:xfrm>
              <a:custGeom>
                <a:avLst/>
                <a:gdLst/>
                <a:ahLst/>
                <a:cxnLst/>
                <a:rect l="l" t="t" r="r" b="b"/>
                <a:pathLst>
                  <a:path w="3869533" h="422914">
                    <a:moveTo>
                      <a:pt x="0" y="0"/>
                    </a:moveTo>
                    <a:lnTo>
                      <a:pt x="3869533" y="0"/>
                    </a:lnTo>
                    <a:lnTo>
                      <a:pt x="3869533" y="422914"/>
                    </a:lnTo>
                    <a:lnTo>
                      <a:pt x="0" y="422914"/>
                    </a:lnTo>
                    <a:close/>
                  </a:path>
                </a:pathLst>
              </a:custGeom>
              <a:solidFill>
                <a:srgbClr val="F0F9FF"/>
              </a:solidFill>
            </p:spPr>
            <p:txBody>
              <a:bodyPr/>
              <a:lstStyle/>
              <a:p>
                <a:endParaRPr lang="en-VN"/>
              </a:p>
            </p:txBody>
          </p:sp>
          <p:sp>
            <p:nvSpPr>
              <p:cNvPr id="43" name="TextBox 43"/>
              <p:cNvSpPr txBox="1"/>
              <p:nvPr/>
            </p:nvSpPr>
            <p:spPr>
              <a:xfrm>
                <a:off x="0" y="-9525"/>
                <a:ext cx="3869533" cy="43243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59"/>
                  </a:lnSpc>
                </a:pPr>
                <a:endParaRPr/>
              </a:p>
            </p:txBody>
          </p:sp>
        </p:grpSp>
        <p:sp>
          <p:nvSpPr>
            <p:cNvPr id="44" name="Freeform 44"/>
            <p:cNvSpPr/>
            <p:nvPr/>
          </p:nvSpPr>
          <p:spPr>
            <a:xfrm>
              <a:off x="215400" y="215400"/>
              <a:ext cx="1606460" cy="1606460"/>
            </a:xfrm>
            <a:custGeom>
              <a:avLst/>
              <a:gdLst/>
              <a:ahLst/>
              <a:cxnLst/>
              <a:rect l="l" t="t" r="r" b="b"/>
              <a:pathLst>
                <a:path w="1606460" h="1606460">
                  <a:moveTo>
                    <a:pt x="0" y="0"/>
                  </a:moveTo>
                  <a:lnTo>
                    <a:pt x="1606461" y="0"/>
                  </a:lnTo>
                  <a:lnTo>
                    <a:pt x="1606461" y="1606461"/>
                  </a:lnTo>
                  <a:lnTo>
                    <a:pt x="0" y="16064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VN"/>
            </a:p>
          </p:txBody>
        </p:sp>
        <p:sp>
          <p:nvSpPr>
            <p:cNvPr id="45" name="TextBox 45"/>
            <p:cNvSpPr txBox="1"/>
            <p:nvPr/>
          </p:nvSpPr>
          <p:spPr>
            <a:xfrm>
              <a:off x="1906535" y="744000"/>
              <a:ext cx="12846003" cy="25143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957"/>
                </a:lnSpc>
              </a:pPr>
              <a:r>
                <a:rPr lang="en-US" sz="4131">
                  <a:solidFill>
                    <a:srgbClr val="2E1B5B"/>
                  </a:solidFill>
                  <a:latin typeface="HK Grotesk Bold"/>
                </a:rPr>
                <a:t>Pham Trung Tin - ITDSIU19019</a:t>
              </a:r>
            </a:p>
            <a:p>
              <a:pPr>
                <a:lnSpc>
                  <a:spcPts val="4957"/>
                </a:lnSpc>
              </a:pPr>
              <a:endParaRPr lang="en-US" sz="4131">
                <a:solidFill>
                  <a:srgbClr val="2E1B5B"/>
                </a:solidFill>
                <a:latin typeface="HK Grotesk Bold"/>
              </a:endParaRPr>
            </a:p>
            <a:p>
              <a:pPr>
                <a:lnSpc>
                  <a:spcPts val="4957"/>
                </a:lnSpc>
                <a:spcBef>
                  <a:spcPct val="0"/>
                </a:spcBef>
              </a:pPr>
              <a:endParaRPr lang="en-US" sz="4131">
                <a:solidFill>
                  <a:srgbClr val="2E1B5B"/>
                </a:solidFill>
                <a:latin typeface="HK Grotesk Bold"/>
              </a:endParaRPr>
            </a:p>
          </p:txBody>
        </p:sp>
      </p:grpSp>
      <p:sp>
        <p:nvSpPr>
          <p:cNvPr id="46" name="TextBox 46"/>
          <p:cNvSpPr txBox="1"/>
          <p:nvPr/>
        </p:nvSpPr>
        <p:spPr>
          <a:xfrm>
            <a:off x="710590" y="2375636"/>
            <a:ext cx="6534751" cy="2450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9843"/>
              </a:lnSpc>
            </a:pPr>
            <a:r>
              <a:rPr lang="en-US" sz="7030">
                <a:solidFill>
                  <a:srgbClr val="2E1B5B"/>
                </a:solidFill>
                <a:latin typeface="HK Modular"/>
              </a:rPr>
              <a:t>TEAM </a:t>
            </a:r>
          </a:p>
          <a:p>
            <a:pPr marL="0" lvl="0" indent="0" algn="just">
              <a:lnSpc>
                <a:spcPts val="9843"/>
              </a:lnSpc>
              <a:spcBef>
                <a:spcPct val="0"/>
              </a:spcBef>
            </a:pPr>
            <a:r>
              <a:rPr lang="en-US" sz="7030">
                <a:solidFill>
                  <a:srgbClr val="2E1B5B"/>
                </a:solidFill>
                <a:latin typeface="HK Modular"/>
              </a:rPr>
              <a:t>MEMBERS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3ED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-1676400" y="-237414"/>
            <a:ext cx="11336302" cy="1141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381"/>
              </a:lnSpc>
              <a:spcBef>
                <a:spcPct val="0"/>
              </a:spcBef>
            </a:pPr>
            <a:r>
              <a:rPr lang="en-US" sz="5500" dirty="0">
                <a:solidFill>
                  <a:srgbClr val="2E1B5B"/>
                </a:solidFill>
                <a:latin typeface="HK Modular"/>
              </a:rPr>
              <a:t>UML DIAGRAM</a:t>
            </a:r>
          </a:p>
        </p:txBody>
      </p:sp>
      <p:pic>
        <p:nvPicPr>
          <p:cNvPr id="7" name="Hình ảnh 6" descr="Ảnh có chứa ảnh chụp màn hình, văn bản, mô hình 3d, Kết hợp hình ảnh kỹ thuật số&#10;&#10;Mô tả được tạo tự động">
            <a:extLst>
              <a:ext uri="{FF2B5EF4-FFF2-40B4-BE49-F238E27FC236}">
                <a16:creationId xmlns:a16="http://schemas.microsoft.com/office/drawing/2014/main" id="{14CA50CF-455F-1A81-A02E-6B9B5A0C7F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1092" y="925696"/>
            <a:ext cx="13960907" cy="8942204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3ED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-1676400" y="81137"/>
            <a:ext cx="11336302" cy="11541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381"/>
              </a:lnSpc>
              <a:spcBef>
                <a:spcPct val="0"/>
              </a:spcBef>
            </a:pPr>
            <a:r>
              <a:rPr lang="en-US" sz="5500" dirty="0">
                <a:solidFill>
                  <a:srgbClr val="2E1B5B"/>
                </a:solidFill>
                <a:latin typeface="HK Modular"/>
              </a:rPr>
              <a:t>UML</a:t>
            </a:r>
            <a:r>
              <a:rPr lang="en-US" sz="6000" dirty="0">
                <a:solidFill>
                  <a:srgbClr val="2E1B5B"/>
                </a:solidFill>
                <a:latin typeface="HK Modular"/>
              </a:rPr>
              <a:t> </a:t>
            </a:r>
            <a:r>
              <a:rPr lang="en-US" sz="5500" dirty="0">
                <a:solidFill>
                  <a:srgbClr val="2E1B5B"/>
                </a:solidFill>
                <a:latin typeface="HK Modular"/>
              </a:rPr>
              <a:t>DIAGRAM</a:t>
            </a:r>
          </a:p>
        </p:txBody>
      </p:sp>
      <p:pic>
        <p:nvPicPr>
          <p:cNvPr id="6" name="Hình ảnh 5" descr="Ảnh có chứa văn bản, ảnh chụp màn hình, Phần mềm đa phương tiện, phần mềm&#10;&#10;Mô tả được tạo tự động">
            <a:extLst>
              <a:ext uri="{FF2B5EF4-FFF2-40B4-BE49-F238E27FC236}">
                <a16:creationId xmlns:a16="http://schemas.microsoft.com/office/drawing/2014/main" id="{5C4F7CC8-0610-EE82-9C13-61CFA575F73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9400" y="1235298"/>
            <a:ext cx="8893022" cy="8556402"/>
          </a:xfrm>
          <a:prstGeom prst="rect">
            <a:avLst/>
          </a:prstGeom>
        </p:spPr>
      </p:pic>
      <p:pic>
        <p:nvPicPr>
          <p:cNvPr id="8" name="Hình ảnh 7" descr="Ảnh có chứa văn bản, ảnh chụp màn hình, phần mềm, Phần mềm đa phương tiện&#10;&#10;Mô tả được tạo tự động">
            <a:extLst>
              <a:ext uri="{FF2B5EF4-FFF2-40B4-BE49-F238E27FC236}">
                <a16:creationId xmlns:a16="http://schemas.microsoft.com/office/drawing/2014/main" id="{4E123842-DA33-8BB1-2CB4-247309B1E7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9543" y="776606"/>
            <a:ext cx="5584457" cy="9015094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3ED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808120" y="4224214"/>
            <a:ext cx="15453959" cy="11426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614"/>
              </a:lnSpc>
            </a:pPr>
            <a:r>
              <a:rPr lang="en-US" sz="8614" spc="430">
                <a:solidFill>
                  <a:srgbClr val="205732"/>
                </a:solidFill>
                <a:latin typeface="HK Modular"/>
              </a:rPr>
              <a:t>INSTALLATION</a:t>
            </a:r>
          </a:p>
        </p:txBody>
      </p:sp>
      <p:sp>
        <p:nvSpPr>
          <p:cNvPr id="3" name="Freeform 3"/>
          <p:cNvSpPr/>
          <p:nvPr/>
        </p:nvSpPr>
        <p:spPr>
          <a:xfrm rot="1905059">
            <a:off x="-290644" y="-468524"/>
            <a:ext cx="2638689" cy="2290528"/>
          </a:xfrm>
          <a:custGeom>
            <a:avLst/>
            <a:gdLst/>
            <a:ahLst/>
            <a:cxnLst/>
            <a:rect l="l" t="t" r="r" b="b"/>
            <a:pathLst>
              <a:path w="2638689" h="2290528">
                <a:moveTo>
                  <a:pt x="0" y="0"/>
                </a:moveTo>
                <a:lnTo>
                  <a:pt x="2638688" y="0"/>
                </a:lnTo>
                <a:lnTo>
                  <a:pt x="2638688" y="2290529"/>
                </a:lnTo>
                <a:lnTo>
                  <a:pt x="0" y="22905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VN"/>
          </a:p>
        </p:txBody>
      </p:sp>
      <p:sp>
        <p:nvSpPr>
          <p:cNvPr id="4" name="Freeform 4"/>
          <p:cNvSpPr/>
          <p:nvPr/>
        </p:nvSpPr>
        <p:spPr>
          <a:xfrm>
            <a:off x="14888829" y="0"/>
            <a:ext cx="3399171" cy="1716150"/>
          </a:xfrm>
          <a:custGeom>
            <a:avLst/>
            <a:gdLst/>
            <a:ahLst/>
            <a:cxnLst/>
            <a:rect l="l" t="t" r="r" b="b"/>
            <a:pathLst>
              <a:path w="3399171" h="1716150">
                <a:moveTo>
                  <a:pt x="0" y="0"/>
                </a:moveTo>
                <a:lnTo>
                  <a:pt x="3399171" y="0"/>
                </a:lnTo>
                <a:lnTo>
                  <a:pt x="3399171" y="1716150"/>
                </a:lnTo>
                <a:lnTo>
                  <a:pt x="0" y="17161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90146"/>
            </a:stretch>
          </a:blipFill>
        </p:spPr>
        <p:txBody>
          <a:bodyPr/>
          <a:lstStyle/>
          <a:p>
            <a:endParaRPr lang="en-VN"/>
          </a:p>
        </p:txBody>
      </p:sp>
      <p:sp>
        <p:nvSpPr>
          <p:cNvPr id="5" name="Freeform 5"/>
          <p:cNvSpPr/>
          <p:nvPr/>
        </p:nvSpPr>
        <p:spPr>
          <a:xfrm rot="1072101">
            <a:off x="8217785" y="1497382"/>
            <a:ext cx="1958314" cy="640903"/>
          </a:xfrm>
          <a:custGeom>
            <a:avLst/>
            <a:gdLst/>
            <a:ahLst/>
            <a:cxnLst/>
            <a:rect l="l" t="t" r="r" b="b"/>
            <a:pathLst>
              <a:path w="1958314" h="640903">
                <a:moveTo>
                  <a:pt x="0" y="0"/>
                </a:moveTo>
                <a:lnTo>
                  <a:pt x="1958314" y="0"/>
                </a:lnTo>
                <a:lnTo>
                  <a:pt x="1958314" y="640903"/>
                </a:lnTo>
                <a:lnTo>
                  <a:pt x="0" y="64090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VN"/>
          </a:p>
        </p:txBody>
      </p:sp>
      <p:sp>
        <p:nvSpPr>
          <p:cNvPr id="6" name="Freeform 6"/>
          <p:cNvSpPr/>
          <p:nvPr/>
        </p:nvSpPr>
        <p:spPr>
          <a:xfrm rot="605585">
            <a:off x="17345368" y="4966803"/>
            <a:ext cx="614106" cy="1036466"/>
          </a:xfrm>
          <a:custGeom>
            <a:avLst/>
            <a:gdLst/>
            <a:ahLst/>
            <a:cxnLst/>
            <a:rect l="l" t="t" r="r" b="b"/>
            <a:pathLst>
              <a:path w="614106" h="1036466">
                <a:moveTo>
                  <a:pt x="0" y="0"/>
                </a:moveTo>
                <a:lnTo>
                  <a:pt x="614106" y="0"/>
                </a:lnTo>
                <a:lnTo>
                  <a:pt x="614106" y="1036466"/>
                </a:lnTo>
                <a:lnTo>
                  <a:pt x="0" y="103646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VN"/>
          </a:p>
        </p:txBody>
      </p:sp>
      <p:sp>
        <p:nvSpPr>
          <p:cNvPr id="7" name="Freeform 7"/>
          <p:cNvSpPr/>
          <p:nvPr/>
        </p:nvSpPr>
        <p:spPr>
          <a:xfrm>
            <a:off x="1395161" y="3039265"/>
            <a:ext cx="3058249" cy="3350671"/>
          </a:xfrm>
          <a:custGeom>
            <a:avLst/>
            <a:gdLst/>
            <a:ahLst/>
            <a:cxnLst/>
            <a:rect l="l" t="t" r="r" b="b"/>
            <a:pathLst>
              <a:path w="3058249" h="3350671">
                <a:moveTo>
                  <a:pt x="0" y="0"/>
                </a:moveTo>
                <a:lnTo>
                  <a:pt x="3058249" y="0"/>
                </a:lnTo>
                <a:lnTo>
                  <a:pt x="3058249" y="3350671"/>
                </a:lnTo>
                <a:lnTo>
                  <a:pt x="0" y="335067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VN"/>
          </a:p>
        </p:txBody>
      </p:sp>
      <p:sp>
        <p:nvSpPr>
          <p:cNvPr id="8" name="Freeform 8"/>
          <p:cNvSpPr/>
          <p:nvPr/>
        </p:nvSpPr>
        <p:spPr>
          <a:xfrm>
            <a:off x="13887124" y="6389936"/>
            <a:ext cx="3372176" cy="3372176"/>
          </a:xfrm>
          <a:custGeom>
            <a:avLst/>
            <a:gdLst/>
            <a:ahLst/>
            <a:cxnLst/>
            <a:rect l="l" t="t" r="r" b="b"/>
            <a:pathLst>
              <a:path w="3372176" h="3372176">
                <a:moveTo>
                  <a:pt x="0" y="0"/>
                </a:moveTo>
                <a:lnTo>
                  <a:pt x="3372176" y="0"/>
                </a:lnTo>
                <a:lnTo>
                  <a:pt x="3372176" y="3372176"/>
                </a:lnTo>
                <a:lnTo>
                  <a:pt x="0" y="337217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VN"/>
          </a:p>
        </p:txBody>
      </p:sp>
      <p:sp>
        <p:nvSpPr>
          <p:cNvPr id="9" name="Freeform 9"/>
          <p:cNvSpPr/>
          <p:nvPr/>
        </p:nvSpPr>
        <p:spPr>
          <a:xfrm rot="1138084">
            <a:off x="8409847" y="8500138"/>
            <a:ext cx="1468306" cy="1891261"/>
          </a:xfrm>
          <a:custGeom>
            <a:avLst/>
            <a:gdLst/>
            <a:ahLst/>
            <a:cxnLst/>
            <a:rect l="l" t="t" r="r" b="b"/>
            <a:pathLst>
              <a:path w="1468306" h="1891261">
                <a:moveTo>
                  <a:pt x="0" y="0"/>
                </a:moveTo>
                <a:lnTo>
                  <a:pt x="1468306" y="0"/>
                </a:lnTo>
                <a:lnTo>
                  <a:pt x="1468306" y="1891260"/>
                </a:lnTo>
                <a:lnTo>
                  <a:pt x="0" y="189126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VN"/>
          </a:p>
        </p:txBody>
      </p:sp>
      <p:sp>
        <p:nvSpPr>
          <p:cNvPr id="10" name="Freeform 10"/>
          <p:cNvSpPr/>
          <p:nvPr/>
        </p:nvSpPr>
        <p:spPr>
          <a:xfrm>
            <a:off x="0" y="8076024"/>
            <a:ext cx="2144064" cy="2294232"/>
          </a:xfrm>
          <a:custGeom>
            <a:avLst/>
            <a:gdLst/>
            <a:ahLst/>
            <a:cxnLst/>
            <a:rect l="l" t="t" r="r" b="b"/>
            <a:pathLst>
              <a:path w="2144064" h="2294232">
                <a:moveTo>
                  <a:pt x="0" y="0"/>
                </a:moveTo>
                <a:lnTo>
                  <a:pt x="2144064" y="0"/>
                </a:lnTo>
                <a:lnTo>
                  <a:pt x="2144064" y="2294232"/>
                </a:lnTo>
                <a:lnTo>
                  <a:pt x="0" y="2294232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VN"/>
          </a:p>
        </p:txBody>
      </p:sp>
      <p:sp>
        <p:nvSpPr>
          <p:cNvPr id="11" name="TextBox 11"/>
          <p:cNvSpPr txBox="1"/>
          <p:nvPr/>
        </p:nvSpPr>
        <p:spPr>
          <a:xfrm>
            <a:off x="1395161" y="4028724"/>
            <a:ext cx="3169475" cy="1600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2019"/>
              </a:lnSpc>
              <a:spcBef>
                <a:spcPct val="0"/>
              </a:spcBef>
            </a:pPr>
            <a:r>
              <a:rPr lang="en-US" sz="12019">
                <a:solidFill>
                  <a:srgbClr val="F8FFFB"/>
                </a:solidFill>
                <a:latin typeface="HK Modular"/>
              </a:rPr>
              <a:t>03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3ED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563388">
            <a:off x="1015304" y="8332419"/>
            <a:ext cx="1958314" cy="640903"/>
          </a:xfrm>
          <a:custGeom>
            <a:avLst/>
            <a:gdLst/>
            <a:ahLst/>
            <a:cxnLst/>
            <a:rect l="l" t="t" r="r" b="b"/>
            <a:pathLst>
              <a:path w="1958314" h="640903">
                <a:moveTo>
                  <a:pt x="0" y="0"/>
                </a:moveTo>
                <a:lnTo>
                  <a:pt x="1958315" y="0"/>
                </a:lnTo>
                <a:lnTo>
                  <a:pt x="1958315" y="640903"/>
                </a:lnTo>
                <a:lnTo>
                  <a:pt x="0" y="6409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VN"/>
          </a:p>
        </p:txBody>
      </p:sp>
      <p:sp>
        <p:nvSpPr>
          <p:cNvPr id="3" name="Freeform 3"/>
          <p:cNvSpPr/>
          <p:nvPr/>
        </p:nvSpPr>
        <p:spPr>
          <a:xfrm>
            <a:off x="9463569" y="797639"/>
            <a:ext cx="1097730" cy="1026378"/>
          </a:xfrm>
          <a:custGeom>
            <a:avLst/>
            <a:gdLst/>
            <a:ahLst/>
            <a:cxnLst/>
            <a:rect l="l" t="t" r="r" b="b"/>
            <a:pathLst>
              <a:path w="1097730" h="1026378">
                <a:moveTo>
                  <a:pt x="0" y="0"/>
                </a:moveTo>
                <a:lnTo>
                  <a:pt x="1097730" y="0"/>
                </a:lnTo>
                <a:lnTo>
                  <a:pt x="1097730" y="1026377"/>
                </a:lnTo>
                <a:lnTo>
                  <a:pt x="0" y="10263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VN"/>
          </a:p>
        </p:txBody>
      </p:sp>
      <p:sp>
        <p:nvSpPr>
          <p:cNvPr id="4" name="Freeform 4"/>
          <p:cNvSpPr/>
          <p:nvPr/>
        </p:nvSpPr>
        <p:spPr>
          <a:xfrm rot="605585">
            <a:off x="15767191" y="2500674"/>
            <a:ext cx="756373" cy="1276579"/>
          </a:xfrm>
          <a:custGeom>
            <a:avLst/>
            <a:gdLst/>
            <a:ahLst/>
            <a:cxnLst/>
            <a:rect l="l" t="t" r="r" b="b"/>
            <a:pathLst>
              <a:path w="756373" h="1276579">
                <a:moveTo>
                  <a:pt x="0" y="0"/>
                </a:moveTo>
                <a:lnTo>
                  <a:pt x="756373" y="0"/>
                </a:lnTo>
                <a:lnTo>
                  <a:pt x="756373" y="1276579"/>
                </a:lnTo>
                <a:lnTo>
                  <a:pt x="0" y="127657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VN"/>
          </a:p>
        </p:txBody>
      </p:sp>
      <p:sp>
        <p:nvSpPr>
          <p:cNvPr id="5" name="Freeform 5"/>
          <p:cNvSpPr/>
          <p:nvPr/>
        </p:nvSpPr>
        <p:spPr>
          <a:xfrm>
            <a:off x="16145378" y="8265897"/>
            <a:ext cx="1113922" cy="992403"/>
          </a:xfrm>
          <a:custGeom>
            <a:avLst/>
            <a:gdLst/>
            <a:ahLst/>
            <a:cxnLst/>
            <a:rect l="l" t="t" r="r" b="b"/>
            <a:pathLst>
              <a:path w="1113922" h="992403">
                <a:moveTo>
                  <a:pt x="0" y="0"/>
                </a:moveTo>
                <a:lnTo>
                  <a:pt x="1113922" y="0"/>
                </a:lnTo>
                <a:lnTo>
                  <a:pt x="1113922" y="992403"/>
                </a:lnTo>
                <a:lnTo>
                  <a:pt x="0" y="99240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VN"/>
          </a:p>
        </p:txBody>
      </p:sp>
      <p:sp>
        <p:nvSpPr>
          <p:cNvPr id="6" name="Freeform 6"/>
          <p:cNvSpPr/>
          <p:nvPr/>
        </p:nvSpPr>
        <p:spPr>
          <a:xfrm rot="1183025">
            <a:off x="8158954" y="8599002"/>
            <a:ext cx="1970092" cy="2248031"/>
          </a:xfrm>
          <a:custGeom>
            <a:avLst/>
            <a:gdLst/>
            <a:ahLst/>
            <a:cxnLst/>
            <a:rect l="l" t="t" r="r" b="b"/>
            <a:pathLst>
              <a:path w="1970092" h="2248031">
                <a:moveTo>
                  <a:pt x="0" y="0"/>
                </a:moveTo>
                <a:lnTo>
                  <a:pt x="1970092" y="0"/>
                </a:lnTo>
                <a:lnTo>
                  <a:pt x="1970092" y="2248030"/>
                </a:lnTo>
                <a:lnTo>
                  <a:pt x="0" y="224803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VN"/>
          </a:p>
        </p:txBody>
      </p:sp>
      <p:sp>
        <p:nvSpPr>
          <p:cNvPr id="7" name="Freeform 7"/>
          <p:cNvSpPr/>
          <p:nvPr/>
        </p:nvSpPr>
        <p:spPr>
          <a:xfrm>
            <a:off x="12028579" y="3138964"/>
            <a:ext cx="3058249" cy="3350671"/>
          </a:xfrm>
          <a:custGeom>
            <a:avLst/>
            <a:gdLst/>
            <a:ahLst/>
            <a:cxnLst/>
            <a:rect l="l" t="t" r="r" b="b"/>
            <a:pathLst>
              <a:path w="3058249" h="3350671">
                <a:moveTo>
                  <a:pt x="0" y="0"/>
                </a:moveTo>
                <a:lnTo>
                  <a:pt x="3058249" y="0"/>
                </a:lnTo>
                <a:lnTo>
                  <a:pt x="3058249" y="3350670"/>
                </a:lnTo>
                <a:lnTo>
                  <a:pt x="0" y="335067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VN"/>
          </a:p>
        </p:txBody>
      </p:sp>
      <p:sp>
        <p:nvSpPr>
          <p:cNvPr id="8" name="Freeform 8"/>
          <p:cNvSpPr/>
          <p:nvPr/>
        </p:nvSpPr>
        <p:spPr>
          <a:xfrm rot="-1365038">
            <a:off x="-660488" y="-753587"/>
            <a:ext cx="2671136" cy="2860654"/>
          </a:xfrm>
          <a:custGeom>
            <a:avLst/>
            <a:gdLst/>
            <a:ahLst/>
            <a:cxnLst/>
            <a:rect l="l" t="t" r="r" b="b"/>
            <a:pathLst>
              <a:path w="2671136" h="2860654">
                <a:moveTo>
                  <a:pt x="0" y="0"/>
                </a:moveTo>
                <a:lnTo>
                  <a:pt x="2671136" y="0"/>
                </a:lnTo>
                <a:lnTo>
                  <a:pt x="2671136" y="2860655"/>
                </a:lnTo>
                <a:lnTo>
                  <a:pt x="0" y="2860655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  <p:txBody>
          <a:bodyPr/>
          <a:lstStyle/>
          <a:p>
            <a:endParaRPr lang="en-VN"/>
          </a:p>
        </p:txBody>
      </p:sp>
      <p:sp>
        <p:nvSpPr>
          <p:cNvPr id="9" name="TextBox 9"/>
          <p:cNvSpPr txBox="1"/>
          <p:nvPr/>
        </p:nvSpPr>
        <p:spPr>
          <a:xfrm>
            <a:off x="675080" y="4660957"/>
            <a:ext cx="10003794" cy="13062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9801"/>
              </a:lnSpc>
            </a:pPr>
            <a:r>
              <a:rPr lang="en-US" sz="9801" spc="490">
                <a:solidFill>
                  <a:srgbClr val="205732"/>
                </a:solidFill>
                <a:latin typeface="HK Modular"/>
              </a:rPr>
              <a:t>DEMO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028579" y="4128422"/>
            <a:ext cx="3169475" cy="1600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2019"/>
              </a:lnSpc>
              <a:spcBef>
                <a:spcPct val="0"/>
              </a:spcBef>
            </a:pPr>
            <a:r>
              <a:rPr lang="en-US" sz="12019">
                <a:solidFill>
                  <a:srgbClr val="F8FFFB"/>
                </a:solidFill>
                <a:latin typeface="HK Modular"/>
              </a:rPr>
              <a:t>04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3ED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396728" y="5493873"/>
            <a:ext cx="17497859" cy="19123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14"/>
              </a:lnSpc>
            </a:pPr>
            <a:r>
              <a:rPr lang="en-US" sz="8414" spc="420">
                <a:solidFill>
                  <a:srgbClr val="205732"/>
                </a:solidFill>
                <a:latin typeface="HK Modular"/>
              </a:rPr>
              <a:t>ACKNOWLEDGEMENTS</a:t>
            </a:r>
          </a:p>
          <a:p>
            <a:pPr marL="0" lvl="0" indent="0" algn="l">
              <a:lnSpc>
                <a:spcPts val="6414"/>
              </a:lnSpc>
            </a:pPr>
            <a:endParaRPr lang="en-US" sz="8414" spc="420">
              <a:solidFill>
                <a:srgbClr val="205732"/>
              </a:solidFill>
              <a:latin typeface="HK Modular"/>
            </a:endParaRPr>
          </a:p>
        </p:txBody>
      </p:sp>
      <p:sp>
        <p:nvSpPr>
          <p:cNvPr id="3" name="Freeform 3"/>
          <p:cNvSpPr/>
          <p:nvPr/>
        </p:nvSpPr>
        <p:spPr>
          <a:xfrm rot="1072101">
            <a:off x="8418993" y="1288325"/>
            <a:ext cx="1784090" cy="583884"/>
          </a:xfrm>
          <a:custGeom>
            <a:avLst/>
            <a:gdLst/>
            <a:ahLst/>
            <a:cxnLst/>
            <a:rect l="l" t="t" r="r" b="b"/>
            <a:pathLst>
              <a:path w="1784090" h="583884">
                <a:moveTo>
                  <a:pt x="0" y="0"/>
                </a:moveTo>
                <a:lnTo>
                  <a:pt x="1784090" y="0"/>
                </a:lnTo>
                <a:lnTo>
                  <a:pt x="1784090" y="583884"/>
                </a:lnTo>
                <a:lnTo>
                  <a:pt x="0" y="5838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VN"/>
          </a:p>
        </p:txBody>
      </p:sp>
      <p:sp>
        <p:nvSpPr>
          <p:cNvPr id="4" name="Freeform 4"/>
          <p:cNvSpPr/>
          <p:nvPr/>
        </p:nvSpPr>
        <p:spPr>
          <a:xfrm rot="1138084">
            <a:off x="8409847" y="8500138"/>
            <a:ext cx="1468306" cy="1891261"/>
          </a:xfrm>
          <a:custGeom>
            <a:avLst/>
            <a:gdLst/>
            <a:ahLst/>
            <a:cxnLst/>
            <a:rect l="l" t="t" r="r" b="b"/>
            <a:pathLst>
              <a:path w="1468306" h="1891261">
                <a:moveTo>
                  <a:pt x="0" y="0"/>
                </a:moveTo>
                <a:lnTo>
                  <a:pt x="1468306" y="0"/>
                </a:lnTo>
                <a:lnTo>
                  <a:pt x="1468306" y="1891260"/>
                </a:lnTo>
                <a:lnTo>
                  <a:pt x="0" y="18912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VN"/>
          </a:p>
        </p:txBody>
      </p:sp>
      <p:sp>
        <p:nvSpPr>
          <p:cNvPr id="5" name="Freeform 5"/>
          <p:cNvSpPr/>
          <p:nvPr/>
        </p:nvSpPr>
        <p:spPr>
          <a:xfrm rot="479034">
            <a:off x="14651849" y="7076619"/>
            <a:ext cx="2973158" cy="2973158"/>
          </a:xfrm>
          <a:custGeom>
            <a:avLst/>
            <a:gdLst/>
            <a:ahLst/>
            <a:cxnLst/>
            <a:rect l="l" t="t" r="r" b="b"/>
            <a:pathLst>
              <a:path w="2973158" h="2973158">
                <a:moveTo>
                  <a:pt x="0" y="0"/>
                </a:moveTo>
                <a:lnTo>
                  <a:pt x="2973158" y="0"/>
                </a:lnTo>
                <a:lnTo>
                  <a:pt x="2973158" y="2973158"/>
                </a:lnTo>
                <a:lnTo>
                  <a:pt x="0" y="297315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VN"/>
          </a:p>
        </p:txBody>
      </p:sp>
      <p:grpSp>
        <p:nvGrpSpPr>
          <p:cNvPr id="6" name="Group 6"/>
          <p:cNvGrpSpPr/>
          <p:nvPr/>
        </p:nvGrpSpPr>
        <p:grpSpPr>
          <a:xfrm>
            <a:off x="7841239" y="1580267"/>
            <a:ext cx="2887499" cy="3052574"/>
            <a:chOff x="0" y="0"/>
            <a:chExt cx="3849998" cy="407009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714890" cy="4070099"/>
            </a:xfrm>
            <a:custGeom>
              <a:avLst/>
              <a:gdLst/>
              <a:ahLst/>
              <a:cxnLst/>
              <a:rect l="l" t="t" r="r" b="b"/>
              <a:pathLst>
                <a:path w="3714890" h="4070099">
                  <a:moveTo>
                    <a:pt x="0" y="0"/>
                  </a:moveTo>
                  <a:lnTo>
                    <a:pt x="3714890" y="0"/>
                  </a:lnTo>
                  <a:lnTo>
                    <a:pt x="3714890" y="4070099"/>
                  </a:lnTo>
                  <a:lnTo>
                    <a:pt x="0" y="40700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VN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1124249"/>
              <a:ext cx="3849998" cy="20216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0950"/>
                </a:lnSpc>
                <a:spcBef>
                  <a:spcPct val="0"/>
                </a:spcBef>
              </a:pPr>
              <a:r>
                <a:rPr lang="en-US" sz="10950">
                  <a:solidFill>
                    <a:srgbClr val="F8FFFB"/>
                  </a:solidFill>
                  <a:latin typeface="HK Modular"/>
                </a:rPr>
                <a:t>05</a:t>
              </a:r>
            </a:p>
          </p:txBody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 rot="921854">
            <a:off x="16360844" y="2525863"/>
            <a:ext cx="1720354" cy="1793096"/>
          </a:xfrm>
          <a:prstGeom prst="rect">
            <a:avLst/>
          </a:prstGeom>
        </p:spPr>
      </p:pic>
      <p:sp>
        <p:nvSpPr>
          <p:cNvPr id="10" name="Freeform 10"/>
          <p:cNvSpPr/>
          <p:nvPr/>
        </p:nvSpPr>
        <p:spPr>
          <a:xfrm rot="-1365038">
            <a:off x="-660488" y="-753587"/>
            <a:ext cx="2671136" cy="2860654"/>
          </a:xfrm>
          <a:custGeom>
            <a:avLst/>
            <a:gdLst/>
            <a:ahLst/>
            <a:cxnLst/>
            <a:rect l="l" t="t" r="r" b="b"/>
            <a:pathLst>
              <a:path w="2671136" h="2860654">
                <a:moveTo>
                  <a:pt x="0" y="0"/>
                </a:moveTo>
                <a:lnTo>
                  <a:pt x="2671136" y="0"/>
                </a:lnTo>
                <a:lnTo>
                  <a:pt x="2671136" y="2860655"/>
                </a:lnTo>
                <a:lnTo>
                  <a:pt x="0" y="2860655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n-VN"/>
          </a:p>
        </p:txBody>
      </p:sp>
      <p:sp>
        <p:nvSpPr>
          <p:cNvPr id="11" name="Freeform 11"/>
          <p:cNvSpPr/>
          <p:nvPr/>
        </p:nvSpPr>
        <p:spPr>
          <a:xfrm>
            <a:off x="1098628" y="8145453"/>
            <a:ext cx="3911764" cy="982831"/>
          </a:xfrm>
          <a:custGeom>
            <a:avLst/>
            <a:gdLst/>
            <a:ahLst/>
            <a:cxnLst/>
            <a:rect l="l" t="t" r="r" b="b"/>
            <a:pathLst>
              <a:path w="3911764" h="982831">
                <a:moveTo>
                  <a:pt x="0" y="0"/>
                </a:moveTo>
                <a:lnTo>
                  <a:pt x="3911763" y="0"/>
                </a:lnTo>
                <a:lnTo>
                  <a:pt x="3911763" y="982830"/>
                </a:lnTo>
                <a:lnTo>
                  <a:pt x="0" y="98283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VN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DE5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67842" y="0"/>
            <a:ext cx="18886800" cy="10287000"/>
          </a:xfrm>
          <a:custGeom>
            <a:avLst/>
            <a:gdLst/>
            <a:ahLst/>
            <a:cxnLst/>
            <a:rect l="l" t="t" r="r" b="b"/>
            <a:pathLst>
              <a:path w="18886800" h="10287000">
                <a:moveTo>
                  <a:pt x="0" y="0"/>
                </a:moveTo>
                <a:lnTo>
                  <a:pt x="18886800" y="0"/>
                </a:lnTo>
                <a:lnTo>
                  <a:pt x="188868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19373" b="-61554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VN" dirty="0"/>
          </a:p>
        </p:txBody>
      </p:sp>
      <p:sp>
        <p:nvSpPr>
          <p:cNvPr id="3" name="TextBox 3"/>
          <p:cNvSpPr txBox="1"/>
          <p:nvPr/>
        </p:nvSpPr>
        <p:spPr>
          <a:xfrm>
            <a:off x="1374457" y="3625512"/>
            <a:ext cx="13064854" cy="47429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86339" lvl="1" indent="-493169">
              <a:lnSpc>
                <a:spcPts val="7583"/>
              </a:lnSpc>
              <a:buFont typeface="Arial"/>
              <a:buChar char="•"/>
            </a:pPr>
            <a:r>
              <a:rPr lang="en-US" sz="4568">
                <a:solidFill>
                  <a:srgbClr val="2E1B5B"/>
                </a:solidFill>
                <a:latin typeface="HK Grotesk Italics"/>
              </a:rPr>
              <a:t>Dr Tran Thanh Tung</a:t>
            </a:r>
          </a:p>
          <a:p>
            <a:pPr marL="986339" lvl="1" indent="-493169">
              <a:lnSpc>
                <a:spcPts val="7583"/>
              </a:lnSpc>
              <a:buFont typeface="Arial"/>
              <a:buChar char="•"/>
            </a:pPr>
            <a:r>
              <a:rPr lang="en-US" sz="4568">
                <a:solidFill>
                  <a:srgbClr val="2E1B5B"/>
                </a:solidFill>
                <a:latin typeface="HK Grotesk Italics"/>
              </a:rPr>
              <a:t>MSc Nguyen Quang Phu</a:t>
            </a:r>
          </a:p>
          <a:p>
            <a:pPr marL="986339" lvl="1" indent="-493169">
              <a:lnSpc>
                <a:spcPts val="7583"/>
              </a:lnSpc>
              <a:buFont typeface="Arial"/>
              <a:buChar char="•"/>
            </a:pPr>
            <a:r>
              <a:rPr lang="en-US" sz="4568">
                <a:solidFill>
                  <a:srgbClr val="2E1B5B"/>
                </a:solidFill>
                <a:latin typeface="HK Grotesk Italics"/>
              </a:rPr>
              <a:t>Original code from foreign guymike</a:t>
            </a:r>
          </a:p>
          <a:p>
            <a:pPr marL="986339" lvl="1" indent="-493169">
              <a:lnSpc>
                <a:spcPts val="7583"/>
              </a:lnSpc>
              <a:buFont typeface="Arial"/>
              <a:buChar char="•"/>
            </a:pPr>
            <a:r>
              <a:rPr lang="en-US" sz="4568">
                <a:solidFill>
                  <a:srgbClr val="2E1B5B"/>
                </a:solidFill>
                <a:latin typeface="HK Grotesk Italics"/>
              </a:rPr>
              <a:t>The sites Geeksforgeeks, Javapoints, and so on</a:t>
            </a:r>
          </a:p>
          <a:p>
            <a:pPr marL="986339" lvl="1" indent="-493169">
              <a:lnSpc>
                <a:spcPts val="7583"/>
              </a:lnSpc>
              <a:buFont typeface="Arial"/>
              <a:buChar char="•"/>
            </a:pPr>
            <a:r>
              <a:rPr lang="en-US" sz="4568">
                <a:solidFill>
                  <a:srgbClr val="2E1B5B"/>
                </a:solidFill>
                <a:latin typeface="HK Grotesk Italics"/>
              </a:rPr>
              <a:t>The README.md template from othneildrew</a:t>
            </a:r>
          </a:p>
        </p:txBody>
      </p:sp>
      <p:sp>
        <p:nvSpPr>
          <p:cNvPr id="4" name="Freeform 4"/>
          <p:cNvSpPr/>
          <p:nvPr/>
        </p:nvSpPr>
        <p:spPr>
          <a:xfrm>
            <a:off x="14603328" y="2179982"/>
            <a:ext cx="1961583" cy="2201777"/>
          </a:xfrm>
          <a:custGeom>
            <a:avLst/>
            <a:gdLst/>
            <a:ahLst/>
            <a:cxnLst/>
            <a:rect l="l" t="t" r="r" b="b"/>
            <a:pathLst>
              <a:path w="1961583" h="2201777">
                <a:moveTo>
                  <a:pt x="0" y="0"/>
                </a:moveTo>
                <a:lnTo>
                  <a:pt x="1961583" y="0"/>
                </a:lnTo>
                <a:lnTo>
                  <a:pt x="1961583" y="2201777"/>
                </a:lnTo>
                <a:lnTo>
                  <a:pt x="0" y="22017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VN"/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5584120" y="7254589"/>
            <a:ext cx="1733210" cy="2003711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827689" y="2120845"/>
            <a:ext cx="9402366" cy="12606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315"/>
              </a:lnSpc>
              <a:spcBef>
                <a:spcPct val="0"/>
              </a:spcBef>
            </a:pPr>
            <a:r>
              <a:rPr lang="en-US" sz="7368">
                <a:solidFill>
                  <a:srgbClr val="2E1B5B"/>
                </a:solidFill>
                <a:latin typeface="HK Grotesk Bold"/>
              </a:rPr>
              <a:t>DEEPEST appreciation</a:t>
            </a:r>
          </a:p>
        </p:txBody>
      </p:sp>
      <p:sp>
        <p:nvSpPr>
          <p:cNvPr id="7" name="Freeform 7"/>
          <p:cNvSpPr/>
          <p:nvPr/>
        </p:nvSpPr>
        <p:spPr>
          <a:xfrm>
            <a:off x="-1425186" y="100769"/>
            <a:ext cx="3796770" cy="1718901"/>
          </a:xfrm>
          <a:custGeom>
            <a:avLst/>
            <a:gdLst/>
            <a:ahLst/>
            <a:cxnLst/>
            <a:rect l="l" t="t" r="r" b="b"/>
            <a:pathLst>
              <a:path w="3796770" h="1718901">
                <a:moveTo>
                  <a:pt x="0" y="0"/>
                </a:moveTo>
                <a:lnTo>
                  <a:pt x="3796770" y="0"/>
                </a:lnTo>
                <a:lnTo>
                  <a:pt x="3796770" y="1718902"/>
                </a:lnTo>
                <a:lnTo>
                  <a:pt x="0" y="171890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VN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3ED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557022" y="4224196"/>
            <a:ext cx="15453959" cy="1142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614"/>
              </a:lnSpc>
            </a:pPr>
            <a:r>
              <a:rPr lang="en-US" sz="8614" spc="430">
                <a:solidFill>
                  <a:srgbClr val="205732"/>
                </a:solidFill>
                <a:latin typeface="HK Modular"/>
              </a:rPr>
              <a:t>CONCLUSION</a:t>
            </a:r>
          </a:p>
        </p:txBody>
      </p:sp>
      <p:sp>
        <p:nvSpPr>
          <p:cNvPr id="3" name="Freeform 3"/>
          <p:cNvSpPr/>
          <p:nvPr/>
        </p:nvSpPr>
        <p:spPr>
          <a:xfrm rot="1905059">
            <a:off x="-290644" y="-468524"/>
            <a:ext cx="2638689" cy="2290528"/>
          </a:xfrm>
          <a:custGeom>
            <a:avLst/>
            <a:gdLst/>
            <a:ahLst/>
            <a:cxnLst/>
            <a:rect l="l" t="t" r="r" b="b"/>
            <a:pathLst>
              <a:path w="2638689" h="2290528">
                <a:moveTo>
                  <a:pt x="0" y="0"/>
                </a:moveTo>
                <a:lnTo>
                  <a:pt x="2638688" y="0"/>
                </a:lnTo>
                <a:lnTo>
                  <a:pt x="2638688" y="2290529"/>
                </a:lnTo>
                <a:lnTo>
                  <a:pt x="0" y="22905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VN"/>
          </a:p>
        </p:txBody>
      </p:sp>
      <p:sp>
        <p:nvSpPr>
          <p:cNvPr id="4" name="Freeform 4"/>
          <p:cNvSpPr/>
          <p:nvPr/>
        </p:nvSpPr>
        <p:spPr>
          <a:xfrm>
            <a:off x="14888829" y="0"/>
            <a:ext cx="3399171" cy="1716150"/>
          </a:xfrm>
          <a:custGeom>
            <a:avLst/>
            <a:gdLst/>
            <a:ahLst/>
            <a:cxnLst/>
            <a:rect l="l" t="t" r="r" b="b"/>
            <a:pathLst>
              <a:path w="3399171" h="1716150">
                <a:moveTo>
                  <a:pt x="0" y="0"/>
                </a:moveTo>
                <a:lnTo>
                  <a:pt x="3399171" y="0"/>
                </a:lnTo>
                <a:lnTo>
                  <a:pt x="3399171" y="1716150"/>
                </a:lnTo>
                <a:lnTo>
                  <a:pt x="0" y="17161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90146"/>
            </a:stretch>
          </a:blipFill>
        </p:spPr>
        <p:txBody>
          <a:bodyPr/>
          <a:lstStyle/>
          <a:p>
            <a:endParaRPr lang="en-VN"/>
          </a:p>
        </p:txBody>
      </p:sp>
      <p:sp>
        <p:nvSpPr>
          <p:cNvPr id="5" name="Freeform 5"/>
          <p:cNvSpPr/>
          <p:nvPr/>
        </p:nvSpPr>
        <p:spPr>
          <a:xfrm rot="1072101">
            <a:off x="8217785" y="1497382"/>
            <a:ext cx="1958314" cy="640903"/>
          </a:xfrm>
          <a:custGeom>
            <a:avLst/>
            <a:gdLst/>
            <a:ahLst/>
            <a:cxnLst/>
            <a:rect l="l" t="t" r="r" b="b"/>
            <a:pathLst>
              <a:path w="1958314" h="640903">
                <a:moveTo>
                  <a:pt x="0" y="0"/>
                </a:moveTo>
                <a:lnTo>
                  <a:pt x="1958314" y="0"/>
                </a:lnTo>
                <a:lnTo>
                  <a:pt x="1958314" y="640903"/>
                </a:lnTo>
                <a:lnTo>
                  <a:pt x="0" y="64090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VN"/>
          </a:p>
        </p:txBody>
      </p:sp>
      <p:sp>
        <p:nvSpPr>
          <p:cNvPr id="6" name="Freeform 6"/>
          <p:cNvSpPr/>
          <p:nvPr/>
        </p:nvSpPr>
        <p:spPr>
          <a:xfrm rot="605585">
            <a:off x="17345368" y="4966803"/>
            <a:ext cx="614106" cy="1036466"/>
          </a:xfrm>
          <a:custGeom>
            <a:avLst/>
            <a:gdLst/>
            <a:ahLst/>
            <a:cxnLst/>
            <a:rect l="l" t="t" r="r" b="b"/>
            <a:pathLst>
              <a:path w="614106" h="1036466">
                <a:moveTo>
                  <a:pt x="0" y="0"/>
                </a:moveTo>
                <a:lnTo>
                  <a:pt x="614106" y="0"/>
                </a:lnTo>
                <a:lnTo>
                  <a:pt x="614106" y="1036466"/>
                </a:lnTo>
                <a:lnTo>
                  <a:pt x="0" y="103646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VN"/>
          </a:p>
        </p:txBody>
      </p:sp>
      <p:sp>
        <p:nvSpPr>
          <p:cNvPr id="7" name="Freeform 7"/>
          <p:cNvSpPr/>
          <p:nvPr/>
        </p:nvSpPr>
        <p:spPr>
          <a:xfrm>
            <a:off x="2144064" y="3039265"/>
            <a:ext cx="3058249" cy="3350671"/>
          </a:xfrm>
          <a:custGeom>
            <a:avLst/>
            <a:gdLst/>
            <a:ahLst/>
            <a:cxnLst/>
            <a:rect l="l" t="t" r="r" b="b"/>
            <a:pathLst>
              <a:path w="3058249" h="3350671">
                <a:moveTo>
                  <a:pt x="0" y="0"/>
                </a:moveTo>
                <a:lnTo>
                  <a:pt x="3058248" y="0"/>
                </a:lnTo>
                <a:lnTo>
                  <a:pt x="3058248" y="3350671"/>
                </a:lnTo>
                <a:lnTo>
                  <a:pt x="0" y="335067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VN"/>
          </a:p>
        </p:txBody>
      </p:sp>
      <p:sp>
        <p:nvSpPr>
          <p:cNvPr id="8" name="Freeform 8"/>
          <p:cNvSpPr/>
          <p:nvPr/>
        </p:nvSpPr>
        <p:spPr>
          <a:xfrm>
            <a:off x="13887124" y="6389936"/>
            <a:ext cx="3372176" cy="3372176"/>
          </a:xfrm>
          <a:custGeom>
            <a:avLst/>
            <a:gdLst/>
            <a:ahLst/>
            <a:cxnLst/>
            <a:rect l="l" t="t" r="r" b="b"/>
            <a:pathLst>
              <a:path w="3372176" h="3372176">
                <a:moveTo>
                  <a:pt x="0" y="0"/>
                </a:moveTo>
                <a:lnTo>
                  <a:pt x="3372176" y="0"/>
                </a:lnTo>
                <a:lnTo>
                  <a:pt x="3372176" y="3372176"/>
                </a:lnTo>
                <a:lnTo>
                  <a:pt x="0" y="337217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VN"/>
          </a:p>
        </p:txBody>
      </p:sp>
      <p:sp>
        <p:nvSpPr>
          <p:cNvPr id="9" name="Freeform 9"/>
          <p:cNvSpPr/>
          <p:nvPr/>
        </p:nvSpPr>
        <p:spPr>
          <a:xfrm rot="1138084">
            <a:off x="8409847" y="8500138"/>
            <a:ext cx="1468306" cy="1891261"/>
          </a:xfrm>
          <a:custGeom>
            <a:avLst/>
            <a:gdLst/>
            <a:ahLst/>
            <a:cxnLst/>
            <a:rect l="l" t="t" r="r" b="b"/>
            <a:pathLst>
              <a:path w="1468306" h="1891261">
                <a:moveTo>
                  <a:pt x="0" y="0"/>
                </a:moveTo>
                <a:lnTo>
                  <a:pt x="1468306" y="0"/>
                </a:lnTo>
                <a:lnTo>
                  <a:pt x="1468306" y="1891260"/>
                </a:lnTo>
                <a:lnTo>
                  <a:pt x="0" y="189126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VN"/>
          </a:p>
        </p:txBody>
      </p:sp>
      <p:sp>
        <p:nvSpPr>
          <p:cNvPr id="10" name="Freeform 10"/>
          <p:cNvSpPr/>
          <p:nvPr/>
        </p:nvSpPr>
        <p:spPr>
          <a:xfrm>
            <a:off x="0" y="8076024"/>
            <a:ext cx="2144064" cy="2294232"/>
          </a:xfrm>
          <a:custGeom>
            <a:avLst/>
            <a:gdLst/>
            <a:ahLst/>
            <a:cxnLst/>
            <a:rect l="l" t="t" r="r" b="b"/>
            <a:pathLst>
              <a:path w="2144064" h="2294232">
                <a:moveTo>
                  <a:pt x="0" y="0"/>
                </a:moveTo>
                <a:lnTo>
                  <a:pt x="2144064" y="0"/>
                </a:lnTo>
                <a:lnTo>
                  <a:pt x="2144064" y="2294232"/>
                </a:lnTo>
                <a:lnTo>
                  <a:pt x="0" y="2294232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VN"/>
          </a:p>
        </p:txBody>
      </p:sp>
      <p:sp>
        <p:nvSpPr>
          <p:cNvPr id="11" name="TextBox 11"/>
          <p:cNvSpPr txBox="1"/>
          <p:nvPr/>
        </p:nvSpPr>
        <p:spPr>
          <a:xfrm>
            <a:off x="2144064" y="4028724"/>
            <a:ext cx="3169475" cy="16003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2019"/>
              </a:lnSpc>
              <a:spcBef>
                <a:spcPct val="0"/>
              </a:spcBef>
            </a:pPr>
            <a:r>
              <a:rPr lang="en-US" sz="12019">
                <a:solidFill>
                  <a:srgbClr val="F8FFFB"/>
                </a:solidFill>
                <a:latin typeface="HK Modular"/>
              </a:rPr>
              <a:t>06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3ED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722465" cy="688986"/>
          </a:xfrm>
          <a:custGeom>
            <a:avLst/>
            <a:gdLst/>
            <a:ahLst/>
            <a:cxnLst/>
            <a:rect l="l" t="t" r="r" b="b"/>
            <a:pathLst>
              <a:path w="1722465" h="688986">
                <a:moveTo>
                  <a:pt x="0" y="0"/>
                </a:moveTo>
                <a:lnTo>
                  <a:pt x="1722465" y="0"/>
                </a:lnTo>
                <a:lnTo>
                  <a:pt x="1722465" y="688986"/>
                </a:lnTo>
                <a:lnTo>
                  <a:pt x="0" y="6889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VN"/>
          </a:p>
        </p:txBody>
      </p:sp>
      <p:sp>
        <p:nvSpPr>
          <p:cNvPr id="3" name="Freeform 3"/>
          <p:cNvSpPr/>
          <p:nvPr/>
        </p:nvSpPr>
        <p:spPr>
          <a:xfrm>
            <a:off x="8281747" y="9942507"/>
            <a:ext cx="1722465" cy="688986"/>
          </a:xfrm>
          <a:custGeom>
            <a:avLst/>
            <a:gdLst/>
            <a:ahLst/>
            <a:cxnLst/>
            <a:rect l="l" t="t" r="r" b="b"/>
            <a:pathLst>
              <a:path w="1722465" h="688986">
                <a:moveTo>
                  <a:pt x="0" y="0"/>
                </a:moveTo>
                <a:lnTo>
                  <a:pt x="1722465" y="0"/>
                </a:lnTo>
                <a:lnTo>
                  <a:pt x="1722465" y="688986"/>
                </a:lnTo>
                <a:lnTo>
                  <a:pt x="0" y="6889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VN"/>
          </a:p>
        </p:txBody>
      </p:sp>
      <p:sp>
        <p:nvSpPr>
          <p:cNvPr id="4" name="Freeform 4"/>
          <p:cNvSpPr/>
          <p:nvPr/>
        </p:nvSpPr>
        <p:spPr>
          <a:xfrm>
            <a:off x="17566462" y="0"/>
            <a:ext cx="1722465" cy="688986"/>
          </a:xfrm>
          <a:custGeom>
            <a:avLst/>
            <a:gdLst/>
            <a:ahLst/>
            <a:cxnLst/>
            <a:rect l="l" t="t" r="r" b="b"/>
            <a:pathLst>
              <a:path w="1722465" h="688986">
                <a:moveTo>
                  <a:pt x="0" y="0"/>
                </a:moveTo>
                <a:lnTo>
                  <a:pt x="1722465" y="0"/>
                </a:lnTo>
                <a:lnTo>
                  <a:pt x="1722465" y="688986"/>
                </a:lnTo>
                <a:lnTo>
                  <a:pt x="0" y="6889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VN"/>
          </a:p>
        </p:txBody>
      </p:sp>
      <p:grpSp>
        <p:nvGrpSpPr>
          <p:cNvPr id="5" name="Group 5"/>
          <p:cNvGrpSpPr/>
          <p:nvPr/>
        </p:nvGrpSpPr>
        <p:grpSpPr>
          <a:xfrm>
            <a:off x="2285215" y="4034606"/>
            <a:ext cx="3101686" cy="3101686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4"/>
              <a:stretch>
                <a:fillRect l="-15034" r="-15034"/>
              </a:stretch>
            </a:blipFill>
          </p:spPr>
          <p:txBody>
            <a:bodyPr/>
            <a:lstStyle/>
            <a:p>
              <a:endParaRPr lang="en-VN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7811152" y="4034606"/>
            <a:ext cx="3101686" cy="3101686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5"/>
              <a:stretch>
                <a:fillRect l="-17317" r="-23808"/>
              </a:stretch>
            </a:blipFill>
          </p:spPr>
          <p:txBody>
            <a:bodyPr/>
            <a:lstStyle/>
            <a:p>
              <a:endParaRPr lang="en-VN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3455823" y="4034606"/>
            <a:ext cx="3101686" cy="3101686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6"/>
              <a:stretch>
                <a:fillRect l="-13701" r="-25944"/>
              </a:stretch>
            </a:blipFill>
          </p:spPr>
          <p:txBody>
            <a:bodyPr/>
            <a:lstStyle/>
            <a:p>
              <a:endParaRPr lang="en-VN"/>
            </a:p>
          </p:txBody>
        </p:sp>
      </p:grpSp>
      <p:sp>
        <p:nvSpPr>
          <p:cNvPr id="11" name="Freeform 11"/>
          <p:cNvSpPr/>
          <p:nvPr/>
        </p:nvSpPr>
        <p:spPr>
          <a:xfrm>
            <a:off x="14514992" y="1028700"/>
            <a:ext cx="491674" cy="926099"/>
          </a:xfrm>
          <a:custGeom>
            <a:avLst/>
            <a:gdLst/>
            <a:ahLst/>
            <a:cxnLst/>
            <a:rect l="l" t="t" r="r" b="b"/>
            <a:pathLst>
              <a:path w="491674" h="926099">
                <a:moveTo>
                  <a:pt x="0" y="0"/>
                </a:moveTo>
                <a:lnTo>
                  <a:pt x="491674" y="0"/>
                </a:lnTo>
                <a:lnTo>
                  <a:pt x="491674" y="926099"/>
                </a:lnTo>
                <a:lnTo>
                  <a:pt x="0" y="92609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VN"/>
          </a:p>
        </p:txBody>
      </p:sp>
      <p:grpSp>
        <p:nvGrpSpPr>
          <p:cNvPr id="12" name="Group 12"/>
          <p:cNvGrpSpPr/>
          <p:nvPr/>
        </p:nvGrpSpPr>
        <p:grpSpPr>
          <a:xfrm>
            <a:off x="3555703" y="2908978"/>
            <a:ext cx="560711" cy="560711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E1B5B"/>
            </a:solidFill>
          </p:spPr>
          <p:txBody>
            <a:bodyPr/>
            <a:lstStyle/>
            <a:p>
              <a:endParaRPr lang="en-VN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24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9081640" y="2908978"/>
            <a:ext cx="560711" cy="560711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E1B5B"/>
            </a:solidFill>
          </p:spPr>
          <p:txBody>
            <a:bodyPr/>
            <a:lstStyle/>
            <a:p>
              <a:endParaRPr lang="en-VN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24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4607577" y="2908978"/>
            <a:ext cx="560711" cy="560711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E1B5B"/>
            </a:solidFill>
          </p:spPr>
          <p:txBody>
            <a:bodyPr/>
            <a:lstStyle/>
            <a:p>
              <a:endParaRPr lang="en-VN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24"/>
                </a:lnSpc>
              </a:pPr>
              <a:endParaRPr/>
            </a:p>
          </p:txBody>
        </p:sp>
      </p:grpSp>
      <p:sp>
        <p:nvSpPr>
          <p:cNvPr id="21" name="AutoShape 21"/>
          <p:cNvSpPr/>
          <p:nvPr/>
        </p:nvSpPr>
        <p:spPr>
          <a:xfrm>
            <a:off x="1761538" y="3189333"/>
            <a:ext cx="15200914" cy="0"/>
          </a:xfrm>
          <a:prstGeom prst="line">
            <a:avLst/>
          </a:prstGeom>
          <a:ln w="76200" cap="flat">
            <a:solidFill>
              <a:srgbClr val="2E1B5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VN"/>
          </a:p>
        </p:txBody>
      </p:sp>
      <p:sp>
        <p:nvSpPr>
          <p:cNvPr id="22" name="TextBox 22"/>
          <p:cNvSpPr txBox="1"/>
          <p:nvPr/>
        </p:nvSpPr>
        <p:spPr>
          <a:xfrm>
            <a:off x="3279292" y="885825"/>
            <a:ext cx="11184729" cy="12033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r>
              <a:rPr lang="en-US" sz="6999" spc="223">
                <a:solidFill>
                  <a:srgbClr val="2E1B5B"/>
                </a:solidFill>
                <a:latin typeface="HK Modular"/>
              </a:rPr>
              <a:t>FUTURE ROADMAP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2396112" y="7382410"/>
            <a:ext cx="3072194" cy="12612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4"/>
              </a:lnSpc>
            </a:pPr>
            <a:r>
              <a:rPr lang="en-US" sz="3595" spc="115" dirty="0">
                <a:solidFill>
                  <a:srgbClr val="2E1B5B"/>
                </a:solidFill>
                <a:latin typeface="HK Grotesk Bold"/>
              </a:rPr>
              <a:t>Power-up items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7922049" y="7382410"/>
            <a:ext cx="3072194" cy="12612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4"/>
              </a:lnSpc>
            </a:pPr>
            <a:r>
              <a:rPr lang="en-US" sz="3595" spc="115" dirty="0">
                <a:solidFill>
                  <a:srgbClr val="2E1B5B"/>
                </a:solidFill>
                <a:latin typeface="HK Grotesk Bold"/>
              </a:rPr>
              <a:t>Additional levels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3317046" y="7382410"/>
            <a:ext cx="3571544" cy="12612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4"/>
              </a:lnSpc>
            </a:pPr>
            <a:r>
              <a:rPr lang="en-US" sz="3595" spc="115">
                <a:solidFill>
                  <a:srgbClr val="2E1B5B"/>
                </a:solidFill>
                <a:latin typeface="HK Grotesk Bold"/>
              </a:rPr>
              <a:t>Customize characters</a:t>
            </a:r>
          </a:p>
        </p:txBody>
      </p:sp>
      <p:sp>
        <p:nvSpPr>
          <p:cNvPr id="26" name="AutoShape 26"/>
          <p:cNvSpPr/>
          <p:nvPr/>
        </p:nvSpPr>
        <p:spPr>
          <a:xfrm rot="-1753206">
            <a:off x="-1897503" y="631851"/>
            <a:ext cx="25783492" cy="10536169"/>
          </a:xfrm>
          <a:prstGeom prst="rect">
            <a:avLst/>
          </a:prstGeom>
          <a:solidFill>
            <a:srgbClr val="2E1B5B">
              <a:alpha val="5882"/>
            </a:srgbClr>
          </a:solidFill>
        </p:spPr>
        <p:txBody>
          <a:bodyPr/>
          <a:lstStyle/>
          <a:p>
            <a:endParaRPr lang="en-VN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3ED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316540" y="208058"/>
            <a:ext cx="3368306" cy="820642"/>
          </a:xfrm>
          <a:custGeom>
            <a:avLst/>
            <a:gdLst/>
            <a:ahLst/>
            <a:cxnLst/>
            <a:rect l="l" t="t" r="r" b="b"/>
            <a:pathLst>
              <a:path w="3368306" h="820642">
                <a:moveTo>
                  <a:pt x="0" y="0"/>
                </a:moveTo>
                <a:lnTo>
                  <a:pt x="3368306" y="0"/>
                </a:lnTo>
                <a:lnTo>
                  <a:pt x="3368306" y="820642"/>
                </a:lnTo>
                <a:lnTo>
                  <a:pt x="0" y="8206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VN"/>
          </a:p>
        </p:txBody>
      </p:sp>
      <p:sp>
        <p:nvSpPr>
          <p:cNvPr id="3" name="TextBox 3"/>
          <p:cNvSpPr txBox="1"/>
          <p:nvPr/>
        </p:nvSpPr>
        <p:spPr>
          <a:xfrm>
            <a:off x="2501225" y="393666"/>
            <a:ext cx="13489880" cy="11532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411"/>
              </a:lnSpc>
              <a:spcBef>
                <a:spcPct val="0"/>
              </a:spcBef>
            </a:pPr>
            <a:r>
              <a:rPr lang="en-US" sz="6722">
                <a:solidFill>
                  <a:srgbClr val="2E1B5B"/>
                </a:solidFill>
                <a:latin typeface="HK Modular"/>
              </a:rPr>
              <a:t>REFERENCES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2245740" y="1633462"/>
            <a:ext cx="13858435" cy="8318847"/>
            <a:chOff x="0" y="0"/>
            <a:chExt cx="3649958" cy="219097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649958" cy="2190972"/>
            </a:xfrm>
            <a:custGeom>
              <a:avLst/>
              <a:gdLst/>
              <a:ahLst/>
              <a:cxnLst/>
              <a:rect l="l" t="t" r="r" b="b"/>
              <a:pathLst>
                <a:path w="3649958" h="2190972">
                  <a:moveTo>
                    <a:pt x="0" y="0"/>
                  </a:moveTo>
                  <a:lnTo>
                    <a:pt x="3649958" y="0"/>
                  </a:lnTo>
                  <a:lnTo>
                    <a:pt x="3649958" y="2190972"/>
                  </a:lnTo>
                  <a:lnTo>
                    <a:pt x="0" y="2190972"/>
                  </a:lnTo>
                  <a:close/>
                </a:path>
              </a:pathLst>
            </a:custGeom>
            <a:solidFill>
              <a:srgbClr val="F0F9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VN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3649958" cy="22385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214"/>
                </a:lnSpc>
                <a:spcBef>
                  <a:spcPct val="0"/>
                </a:spcBef>
              </a:pPr>
              <a:r>
                <a:rPr lang="en-US" sz="2329" spc="228">
                  <a:solidFill>
                    <a:srgbClr val="000000"/>
                  </a:solidFill>
                  <a:latin typeface="Anonymous Pro"/>
                </a:rPr>
                <a:t> </a:t>
              </a:r>
            </a:p>
          </p:txBody>
        </p:sp>
      </p:grpSp>
      <p:sp>
        <p:nvSpPr>
          <p:cNvPr id="7" name="Freeform 7"/>
          <p:cNvSpPr/>
          <p:nvPr/>
        </p:nvSpPr>
        <p:spPr>
          <a:xfrm>
            <a:off x="-568277" y="450372"/>
            <a:ext cx="2670156" cy="650547"/>
          </a:xfrm>
          <a:custGeom>
            <a:avLst/>
            <a:gdLst/>
            <a:ahLst/>
            <a:cxnLst/>
            <a:rect l="l" t="t" r="r" b="b"/>
            <a:pathLst>
              <a:path w="2670156" h="650547">
                <a:moveTo>
                  <a:pt x="0" y="0"/>
                </a:moveTo>
                <a:lnTo>
                  <a:pt x="2670156" y="0"/>
                </a:lnTo>
                <a:lnTo>
                  <a:pt x="2670156" y="650547"/>
                </a:lnTo>
                <a:lnTo>
                  <a:pt x="0" y="6505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VN"/>
          </a:p>
        </p:txBody>
      </p:sp>
      <p:sp>
        <p:nvSpPr>
          <p:cNvPr id="8" name="Freeform 8"/>
          <p:cNvSpPr/>
          <p:nvPr/>
        </p:nvSpPr>
        <p:spPr>
          <a:xfrm>
            <a:off x="14764061" y="7354801"/>
            <a:ext cx="8611673" cy="3898739"/>
          </a:xfrm>
          <a:custGeom>
            <a:avLst/>
            <a:gdLst/>
            <a:ahLst/>
            <a:cxnLst/>
            <a:rect l="l" t="t" r="r" b="b"/>
            <a:pathLst>
              <a:path w="8611673" h="3898739">
                <a:moveTo>
                  <a:pt x="0" y="0"/>
                </a:moveTo>
                <a:lnTo>
                  <a:pt x="8611673" y="0"/>
                </a:lnTo>
                <a:lnTo>
                  <a:pt x="8611673" y="3898739"/>
                </a:lnTo>
                <a:lnTo>
                  <a:pt x="0" y="389873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VN"/>
          </a:p>
        </p:txBody>
      </p:sp>
      <p:sp>
        <p:nvSpPr>
          <p:cNvPr id="9" name="Freeform 9"/>
          <p:cNvSpPr/>
          <p:nvPr/>
        </p:nvSpPr>
        <p:spPr>
          <a:xfrm>
            <a:off x="-5287500" y="8402949"/>
            <a:ext cx="7434600" cy="1811339"/>
          </a:xfrm>
          <a:custGeom>
            <a:avLst/>
            <a:gdLst/>
            <a:ahLst/>
            <a:cxnLst/>
            <a:rect l="l" t="t" r="r" b="b"/>
            <a:pathLst>
              <a:path w="7434600" h="1811339">
                <a:moveTo>
                  <a:pt x="0" y="0"/>
                </a:moveTo>
                <a:lnTo>
                  <a:pt x="7434600" y="0"/>
                </a:lnTo>
                <a:lnTo>
                  <a:pt x="7434600" y="1811339"/>
                </a:lnTo>
                <a:lnTo>
                  <a:pt x="0" y="18113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VN"/>
          </a:p>
        </p:txBody>
      </p:sp>
      <p:sp>
        <p:nvSpPr>
          <p:cNvPr id="10" name="TextBox 10"/>
          <p:cNvSpPr txBox="1"/>
          <p:nvPr/>
        </p:nvSpPr>
        <p:spPr>
          <a:xfrm>
            <a:off x="2641108" y="1731696"/>
            <a:ext cx="13599962" cy="80682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69390" lvl="1" indent="-234695">
              <a:lnSpc>
                <a:spcPts val="3804"/>
              </a:lnSpc>
              <a:buFont typeface="Arial"/>
              <a:buChar char="•"/>
            </a:pPr>
            <a:r>
              <a:rPr lang="en-US" sz="2174">
                <a:solidFill>
                  <a:srgbClr val="2E1B5B"/>
                </a:solidFill>
                <a:latin typeface="HK Grotesk Italics"/>
              </a:rPr>
              <a:t>[1] ForeignGuyMike. (2018). foreignguymike/dragontale [Java]. Retrieved December 10, 2023, from https://github.com/foreignguymike/legacyYTtutorials/tree/master/dragontale </a:t>
            </a:r>
          </a:p>
          <a:p>
            <a:pPr marL="469390" lvl="1" indent="-234695">
              <a:lnSpc>
                <a:spcPts val="3804"/>
              </a:lnSpc>
              <a:buFont typeface="Arial"/>
              <a:buChar char="•"/>
            </a:pPr>
            <a:r>
              <a:rPr lang="en-US" sz="2174">
                <a:solidFill>
                  <a:srgbClr val="2E1B5B"/>
                </a:solidFill>
                <a:latin typeface="HK Grotesk Italics"/>
              </a:rPr>
              <a:t>[2] Java Swing Tutorial. Javatpoint. (n.d.). Retrieved December 11, 2023, from</a:t>
            </a:r>
          </a:p>
          <a:p>
            <a:pPr>
              <a:lnSpc>
                <a:spcPts val="3804"/>
              </a:lnSpc>
            </a:pPr>
            <a:r>
              <a:rPr lang="en-US" sz="2174">
                <a:solidFill>
                  <a:srgbClr val="2E1B5B"/>
                </a:solidFill>
                <a:latin typeface="HK Grotesk Italics"/>
              </a:rPr>
              <a:t>      https://www.javatpoint.com/java-swing </a:t>
            </a:r>
          </a:p>
          <a:p>
            <a:pPr marL="469390" lvl="1" indent="-234695">
              <a:lnSpc>
                <a:spcPts val="3804"/>
              </a:lnSpc>
              <a:buFont typeface="Arial"/>
              <a:buChar char="•"/>
            </a:pPr>
            <a:r>
              <a:rPr lang="en-US" sz="2174">
                <a:solidFill>
                  <a:srgbClr val="2E1B5B"/>
                </a:solidFill>
                <a:latin typeface="HK Grotesk Italics"/>
              </a:rPr>
              <a:t>[3] UML Diagrams Tutorial. Javatpoint. (n.d.). Retrieved January 4, 2023, from</a:t>
            </a:r>
          </a:p>
          <a:p>
            <a:pPr>
              <a:lnSpc>
                <a:spcPts val="3804"/>
              </a:lnSpc>
            </a:pPr>
            <a:r>
              <a:rPr lang="en-US" sz="2174">
                <a:solidFill>
                  <a:srgbClr val="2E1B5B"/>
                </a:solidFill>
                <a:latin typeface="HK Grotesk Italics"/>
              </a:rPr>
              <a:t>      https://www.javatpoint.com/uml-diagrams </a:t>
            </a:r>
          </a:p>
          <a:p>
            <a:pPr marL="469390" lvl="1" indent="-234695">
              <a:lnSpc>
                <a:spcPts val="3804"/>
              </a:lnSpc>
              <a:buFont typeface="Arial"/>
              <a:buChar char="•"/>
            </a:pPr>
            <a:r>
              <a:rPr lang="en-US" sz="2174">
                <a:solidFill>
                  <a:srgbClr val="2E1B5B"/>
                </a:solidFill>
                <a:latin typeface="HK Grotesk Italics"/>
              </a:rPr>
              <a:t>[4] Drew, O. (2022). Othneildrew/Best-README-Template. Retrieved January 4, 2023, from</a:t>
            </a:r>
          </a:p>
          <a:p>
            <a:pPr>
              <a:lnSpc>
                <a:spcPts val="3804"/>
              </a:lnSpc>
            </a:pPr>
            <a:r>
              <a:rPr lang="en-US" sz="2174">
                <a:solidFill>
                  <a:srgbClr val="2E1B5B"/>
                </a:solidFill>
                <a:latin typeface="HK Grotesk Italics"/>
              </a:rPr>
              <a:t>     https://github.com/othneildrew/Best-README-Template </a:t>
            </a:r>
          </a:p>
          <a:p>
            <a:pPr marL="469390" lvl="1" indent="-234695">
              <a:lnSpc>
                <a:spcPts val="3804"/>
              </a:lnSpc>
              <a:buFont typeface="Arial"/>
              <a:buChar char="•"/>
            </a:pPr>
            <a:r>
              <a:rPr lang="en-US" sz="2174">
                <a:solidFill>
                  <a:srgbClr val="2E1B5B"/>
                </a:solidFill>
                <a:latin typeface="HK Grotesk Italics"/>
              </a:rPr>
              <a:t>[5] SOLID Principle in Programming: Understand With Real Life Examples. GeeksforGeeks. Retrieved December 28, 2023, from</a:t>
            </a:r>
          </a:p>
          <a:p>
            <a:pPr>
              <a:lnSpc>
                <a:spcPts val="3804"/>
              </a:lnSpc>
            </a:pPr>
            <a:r>
              <a:rPr lang="en-US" sz="2174">
                <a:solidFill>
                  <a:srgbClr val="2E1B5B"/>
                </a:solidFill>
                <a:latin typeface="HK Grotesk Italics"/>
              </a:rPr>
              <a:t>     https://www.geeksforgeeks.org/solid-principle-in-programming-understand-with-real-life-examples/</a:t>
            </a:r>
          </a:p>
          <a:p>
            <a:pPr marL="469390" lvl="1" indent="-234695">
              <a:lnSpc>
                <a:spcPts val="3804"/>
              </a:lnSpc>
              <a:buFont typeface="Arial"/>
              <a:buChar char="•"/>
            </a:pPr>
            <a:r>
              <a:rPr lang="en-US" sz="2174">
                <a:solidFill>
                  <a:srgbClr val="2E1B5B"/>
                </a:solidFill>
                <a:latin typeface="HK Grotesk Italics"/>
              </a:rPr>
              <a:t>[6] </a:t>
            </a:r>
            <a:r>
              <a:rPr lang="en-US" sz="2174">
                <a:solidFill>
                  <a:srgbClr val="2E1B5B"/>
                </a:solidFill>
                <a:latin typeface="HK Grotesk Italics"/>
                <a:hlinkClick r:id="rId6" tooltip="https://stackoverflow.com/questions/27854171/playing-music-in-a-java-game"/>
              </a:rPr>
              <a:t>Playing music in a Java </a:t>
            </a:r>
            <a:r>
              <a:rPr lang="en-US" sz="2174">
                <a:solidFill>
                  <a:srgbClr val="2E1B5B"/>
                </a:solidFill>
                <a:latin typeface="HK Grotesk Italics"/>
              </a:rPr>
              <a:t>game. stackoverflow. Retrieved December 16, 2023, from</a:t>
            </a:r>
          </a:p>
          <a:p>
            <a:pPr>
              <a:lnSpc>
                <a:spcPts val="3804"/>
              </a:lnSpc>
            </a:pPr>
            <a:r>
              <a:rPr lang="en-US" sz="2174">
                <a:solidFill>
                  <a:srgbClr val="2E1B5B"/>
                </a:solidFill>
                <a:latin typeface="HK Grotesk Italics"/>
              </a:rPr>
              <a:t>     https://stackoverflow.com/questions/27854171/playing-music-in-a-java-game</a:t>
            </a:r>
          </a:p>
          <a:p>
            <a:pPr marL="469390" lvl="1" indent="-234695">
              <a:lnSpc>
                <a:spcPts val="3804"/>
              </a:lnSpc>
              <a:buFont typeface="Arial"/>
              <a:buChar char="•"/>
            </a:pPr>
            <a:r>
              <a:rPr lang="en-US" sz="2174">
                <a:solidFill>
                  <a:srgbClr val="2E1B5B"/>
                </a:solidFill>
                <a:latin typeface="HK Grotesk Italics"/>
              </a:rPr>
              <a:t>[7] </a:t>
            </a:r>
            <a:r>
              <a:rPr lang="en-US" sz="2174">
                <a:solidFill>
                  <a:srgbClr val="2E1B5B"/>
                </a:solidFill>
                <a:latin typeface="HK Grotesk Italics"/>
                <a:hlinkClick r:id="rId7" tooltip="https://github.com/Ileriayo"/>
              </a:rPr>
              <a:t>Ileriayo </a:t>
            </a:r>
            <a:r>
              <a:rPr lang="en-US" sz="2174">
                <a:solidFill>
                  <a:srgbClr val="2E1B5B"/>
                </a:solidFill>
                <a:latin typeface="HK Grotesk Italics"/>
              </a:rPr>
              <a:t>Adebiyi. (2020). </a:t>
            </a:r>
            <a:r>
              <a:rPr lang="en-US" sz="2174">
                <a:solidFill>
                  <a:srgbClr val="2E1B5B"/>
                </a:solidFill>
                <a:latin typeface="HK Grotesk Italics"/>
                <a:hlinkClick r:id="rId7" tooltip="https://github.com/Ileriayo"/>
              </a:rPr>
              <a:t>Ileriayo</a:t>
            </a:r>
            <a:r>
              <a:rPr lang="en-US" sz="2174">
                <a:solidFill>
                  <a:srgbClr val="2E1B5B"/>
                </a:solidFill>
                <a:latin typeface="HK Grotesk Italics"/>
              </a:rPr>
              <a:t>/ </a:t>
            </a:r>
            <a:r>
              <a:rPr lang="en-US" sz="2174">
                <a:solidFill>
                  <a:srgbClr val="2E1B5B"/>
                </a:solidFill>
                <a:latin typeface="HK Grotesk Italics"/>
                <a:hlinkClick r:id="rId8" tooltip="https://github.com/Ileriayo/markdown-badges"/>
              </a:rPr>
              <a:t>markdown-</a:t>
            </a:r>
            <a:r>
              <a:rPr lang="en-US" sz="2174">
                <a:solidFill>
                  <a:srgbClr val="2E1B5B"/>
                </a:solidFill>
                <a:latin typeface="HK Grotesk"/>
              </a:rPr>
              <a:t>badges.</a:t>
            </a:r>
            <a:r>
              <a:rPr lang="en-US" sz="2174">
                <a:solidFill>
                  <a:srgbClr val="2E1B5B"/>
                </a:solidFill>
                <a:latin typeface="HK Grotesk Italics"/>
              </a:rPr>
              <a:t> Retrieved January 4, 2023, from</a:t>
            </a:r>
          </a:p>
          <a:p>
            <a:pPr>
              <a:lnSpc>
                <a:spcPts val="3804"/>
              </a:lnSpc>
            </a:pPr>
            <a:r>
              <a:rPr lang="en-US" sz="2174">
                <a:solidFill>
                  <a:srgbClr val="2E1B5B"/>
                </a:solidFill>
                <a:latin typeface="HK Grotesk Italics"/>
              </a:rPr>
              <a:t>     https://github.com/Ileriayo/markdown-badges</a:t>
            </a:r>
          </a:p>
          <a:p>
            <a:pPr marL="469390" lvl="1" indent="-234695">
              <a:lnSpc>
                <a:spcPts val="3804"/>
              </a:lnSpc>
              <a:buFont typeface="Arial"/>
              <a:buChar char="•"/>
            </a:pPr>
            <a:r>
              <a:rPr lang="en-US" sz="2174">
                <a:solidFill>
                  <a:srgbClr val="2E1B5B"/>
                </a:solidFill>
                <a:latin typeface="HK Grotesk Italics"/>
              </a:rPr>
              <a:t>[8] The Java™ Tutorials: Coordinates. Oracle. Retrieved December 10, 2023, from</a:t>
            </a:r>
          </a:p>
          <a:p>
            <a:pPr>
              <a:lnSpc>
                <a:spcPts val="3804"/>
              </a:lnSpc>
            </a:pPr>
            <a:r>
              <a:rPr lang="en-US" sz="2174">
                <a:solidFill>
                  <a:srgbClr val="2E1B5B"/>
                </a:solidFill>
                <a:latin typeface="HK Grotesk Italics"/>
              </a:rPr>
              <a:t>     https://docs.oracle.com/javase/tutorial/2d/overview/coordinate.html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3ED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011713" y="3390522"/>
            <a:ext cx="13629156" cy="30989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2416"/>
              </a:lnSpc>
              <a:spcBef>
                <a:spcPct val="0"/>
              </a:spcBef>
            </a:pPr>
            <a:r>
              <a:rPr lang="en-US" sz="8868">
                <a:solidFill>
                  <a:srgbClr val="2E1B5B"/>
                </a:solidFill>
                <a:latin typeface="HK Modular"/>
              </a:rPr>
              <a:t>THANK YOU FOR LISTENING!</a:t>
            </a:r>
          </a:p>
        </p:txBody>
      </p:sp>
      <p:sp>
        <p:nvSpPr>
          <p:cNvPr id="3" name="Freeform 3"/>
          <p:cNvSpPr/>
          <p:nvPr/>
        </p:nvSpPr>
        <p:spPr>
          <a:xfrm>
            <a:off x="16022675" y="1028700"/>
            <a:ext cx="3187865" cy="1628709"/>
          </a:xfrm>
          <a:custGeom>
            <a:avLst/>
            <a:gdLst/>
            <a:ahLst/>
            <a:cxnLst/>
            <a:rect l="l" t="t" r="r" b="b"/>
            <a:pathLst>
              <a:path w="3187865" h="1628709">
                <a:moveTo>
                  <a:pt x="0" y="0"/>
                </a:moveTo>
                <a:lnTo>
                  <a:pt x="3187865" y="0"/>
                </a:lnTo>
                <a:lnTo>
                  <a:pt x="3187865" y="1628709"/>
                </a:lnTo>
                <a:lnTo>
                  <a:pt x="0" y="16287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VN"/>
          </a:p>
        </p:txBody>
      </p:sp>
      <p:sp>
        <p:nvSpPr>
          <p:cNvPr id="4" name="Freeform 4"/>
          <p:cNvSpPr/>
          <p:nvPr/>
        </p:nvSpPr>
        <p:spPr>
          <a:xfrm>
            <a:off x="-920987" y="47045"/>
            <a:ext cx="3187865" cy="1628709"/>
          </a:xfrm>
          <a:custGeom>
            <a:avLst/>
            <a:gdLst/>
            <a:ahLst/>
            <a:cxnLst/>
            <a:rect l="l" t="t" r="r" b="b"/>
            <a:pathLst>
              <a:path w="3187865" h="1628709">
                <a:moveTo>
                  <a:pt x="0" y="0"/>
                </a:moveTo>
                <a:lnTo>
                  <a:pt x="3187864" y="0"/>
                </a:lnTo>
                <a:lnTo>
                  <a:pt x="3187864" y="1628709"/>
                </a:lnTo>
                <a:lnTo>
                  <a:pt x="0" y="16287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VN"/>
          </a:p>
        </p:txBody>
      </p:sp>
      <p:sp>
        <p:nvSpPr>
          <p:cNvPr id="5" name="Freeform 5"/>
          <p:cNvSpPr/>
          <p:nvPr/>
        </p:nvSpPr>
        <p:spPr>
          <a:xfrm>
            <a:off x="1088565" y="2528934"/>
            <a:ext cx="1746332" cy="892217"/>
          </a:xfrm>
          <a:custGeom>
            <a:avLst/>
            <a:gdLst/>
            <a:ahLst/>
            <a:cxnLst/>
            <a:rect l="l" t="t" r="r" b="b"/>
            <a:pathLst>
              <a:path w="1746332" h="892217">
                <a:moveTo>
                  <a:pt x="0" y="0"/>
                </a:moveTo>
                <a:lnTo>
                  <a:pt x="1746332" y="0"/>
                </a:lnTo>
                <a:lnTo>
                  <a:pt x="1746332" y="892217"/>
                </a:lnTo>
                <a:lnTo>
                  <a:pt x="0" y="8922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VN"/>
          </a:p>
        </p:txBody>
      </p:sp>
      <p:sp>
        <p:nvSpPr>
          <p:cNvPr id="6" name="Freeform 6"/>
          <p:cNvSpPr/>
          <p:nvPr/>
        </p:nvSpPr>
        <p:spPr>
          <a:xfrm>
            <a:off x="16742026" y="1834630"/>
            <a:ext cx="1545974" cy="2034177"/>
          </a:xfrm>
          <a:custGeom>
            <a:avLst/>
            <a:gdLst/>
            <a:ahLst/>
            <a:cxnLst/>
            <a:rect l="l" t="t" r="r" b="b"/>
            <a:pathLst>
              <a:path w="1545974" h="2034177">
                <a:moveTo>
                  <a:pt x="0" y="0"/>
                </a:moveTo>
                <a:lnTo>
                  <a:pt x="1545974" y="0"/>
                </a:lnTo>
                <a:lnTo>
                  <a:pt x="1545974" y="2034177"/>
                </a:lnTo>
                <a:lnTo>
                  <a:pt x="0" y="20341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VN"/>
          </a:p>
        </p:txBody>
      </p:sp>
      <p:sp>
        <p:nvSpPr>
          <p:cNvPr id="7" name="Freeform 7"/>
          <p:cNvSpPr/>
          <p:nvPr/>
        </p:nvSpPr>
        <p:spPr>
          <a:xfrm>
            <a:off x="15898574" y="3709931"/>
            <a:ext cx="7726649" cy="1320555"/>
          </a:xfrm>
          <a:custGeom>
            <a:avLst/>
            <a:gdLst/>
            <a:ahLst/>
            <a:cxnLst/>
            <a:rect l="l" t="t" r="r" b="b"/>
            <a:pathLst>
              <a:path w="7726649" h="1320555">
                <a:moveTo>
                  <a:pt x="0" y="0"/>
                </a:moveTo>
                <a:lnTo>
                  <a:pt x="7726649" y="0"/>
                </a:lnTo>
                <a:lnTo>
                  <a:pt x="7726649" y="1320555"/>
                </a:lnTo>
                <a:lnTo>
                  <a:pt x="0" y="132055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VN"/>
          </a:p>
        </p:txBody>
      </p:sp>
      <p:sp>
        <p:nvSpPr>
          <p:cNvPr id="8" name="Freeform 8"/>
          <p:cNvSpPr/>
          <p:nvPr/>
        </p:nvSpPr>
        <p:spPr>
          <a:xfrm>
            <a:off x="-4431735" y="4285287"/>
            <a:ext cx="6948531" cy="1187567"/>
          </a:xfrm>
          <a:custGeom>
            <a:avLst/>
            <a:gdLst/>
            <a:ahLst/>
            <a:cxnLst/>
            <a:rect l="l" t="t" r="r" b="b"/>
            <a:pathLst>
              <a:path w="6948531" h="1187567">
                <a:moveTo>
                  <a:pt x="0" y="0"/>
                </a:moveTo>
                <a:lnTo>
                  <a:pt x="6948531" y="0"/>
                </a:lnTo>
                <a:lnTo>
                  <a:pt x="6948531" y="1187567"/>
                </a:lnTo>
                <a:lnTo>
                  <a:pt x="0" y="118756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VN"/>
          </a:p>
        </p:txBody>
      </p:sp>
      <p:sp>
        <p:nvSpPr>
          <p:cNvPr id="9" name="Freeform 9"/>
          <p:cNvSpPr/>
          <p:nvPr/>
        </p:nvSpPr>
        <p:spPr>
          <a:xfrm>
            <a:off x="9475996" y="-600009"/>
            <a:ext cx="3867541" cy="1975962"/>
          </a:xfrm>
          <a:custGeom>
            <a:avLst/>
            <a:gdLst/>
            <a:ahLst/>
            <a:cxnLst/>
            <a:rect l="l" t="t" r="r" b="b"/>
            <a:pathLst>
              <a:path w="3867541" h="1975962">
                <a:moveTo>
                  <a:pt x="0" y="0"/>
                </a:moveTo>
                <a:lnTo>
                  <a:pt x="3867542" y="0"/>
                </a:lnTo>
                <a:lnTo>
                  <a:pt x="3867542" y="1975962"/>
                </a:lnTo>
                <a:lnTo>
                  <a:pt x="0" y="19759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VN"/>
          </a:p>
        </p:txBody>
      </p:sp>
      <p:sp>
        <p:nvSpPr>
          <p:cNvPr id="10" name="Freeform 10"/>
          <p:cNvSpPr/>
          <p:nvPr/>
        </p:nvSpPr>
        <p:spPr>
          <a:xfrm>
            <a:off x="1028700" y="2929645"/>
            <a:ext cx="983013" cy="983013"/>
          </a:xfrm>
          <a:custGeom>
            <a:avLst/>
            <a:gdLst/>
            <a:ahLst/>
            <a:cxnLst/>
            <a:rect l="l" t="t" r="r" b="b"/>
            <a:pathLst>
              <a:path w="983013" h="983013">
                <a:moveTo>
                  <a:pt x="0" y="0"/>
                </a:moveTo>
                <a:lnTo>
                  <a:pt x="983013" y="0"/>
                </a:lnTo>
                <a:lnTo>
                  <a:pt x="983013" y="983013"/>
                </a:lnTo>
                <a:lnTo>
                  <a:pt x="0" y="98301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VN"/>
          </a:p>
        </p:txBody>
      </p:sp>
      <p:sp>
        <p:nvSpPr>
          <p:cNvPr id="11" name="Freeform 11"/>
          <p:cNvSpPr/>
          <p:nvPr/>
        </p:nvSpPr>
        <p:spPr>
          <a:xfrm>
            <a:off x="2516796" y="7891157"/>
            <a:ext cx="983013" cy="983013"/>
          </a:xfrm>
          <a:custGeom>
            <a:avLst/>
            <a:gdLst/>
            <a:ahLst/>
            <a:cxnLst/>
            <a:rect l="l" t="t" r="r" b="b"/>
            <a:pathLst>
              <a:path w="983013" h="983013">
                <a:moveTo>
                  <a:pt x="0" y="0"/>
                </a:moveTo>
                <a:lnTo>
                  <a:pt x="983013" y="0"/>
                </a:lnTo>
                <a:lnTo>
                  <a:pt x="983013" y="983013"/>
                </a:lnTo>
                <a:lnTo>
                  <a:pt x="0" y="98301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VN"/>
          </a:p>
        </p:txBody>
      </p:sp>
      <p:sp>
        <p:nvSpPr>
          <p:cNvPr id="12" name="Freeform 12"/>
          <p:cNvSpPr/>
          <p:nvPr/>
        </p:nvSpPr>
        <p:spPr>
          <a:xfrm>
            <a:off x="14848512" y="8125950"/>
            <a:ext cx="1584713" cy="1132350"/>
          </a:xfrm>
          <a:custGeom>
            <a:avLst/>
            <a:gdLst/>
            <a:ahLst/>
            <a:cxnLst/>
            <a:rect l="l" t="t" r="r" b="b"/>
            <a:pathLst>
              <a:path w="1584713" h="1132350">
                <a:moveTo>
                  <a:pt x="0" y="0"/>
                </a:moveTo>
                <a:lnTo>
                  <a:pt x="1584713" y="0"/>
                </a:lnTo>
                <a:lnTo>
                  <a:pt x="1584713" y="1132350"/>
                </a:lnTo>
                <a:lnTo>
                  <a:pt x="0" y="113235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VN"/>
          </a:p>
        </p:txBody>
      </p:sp>
      <p:sp>
        <p:nvSpPr>
          <p:cNvPr id="13" name="Freeform 13"/>
          <p:cNvSpPr/>
          <p:nvPr/>
        </p:nvSpPr>
        <p:spPr>
          <a:xfrm>
            <a:off x="473635" y="5472854"/>
            <a:ext cx="1488096" cy="1903378"/>
          </a:xfrm>
          <a:custGeom>
            <a:avLst/>
            <a:gdLst/>
            <a:ahLst/>
            <a:cxnLst/>
            <a:rect l="l" t="t" r="r" b="b"/>
            <a:pathLst>
              <a:path w="1488096" h="1903378">
                <a:moveTo>
                  <a:pt x="0" y="0"/>
                </a:moveTo>
                <a:lnTo>
                  <a:pt x="1488096" y="0"/>
                </a:lnTo>
                <a:lnTo>
                  <a:pt x="1488096" y="1903378"/>
                </a:lnTo>
                <a:lnTo>
                  <a:pt x="0" y="190337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V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3ED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302647" y="9052036"/>
            <a:ext cx="12229780" cy="2090181"/>
          </a:xfrm>
          <a:custGeom>
            <a:avLst/>
            <a:gdLst/>
            <a:ahLst/>
            <a:cxnLst/>
            <a:rect l="l" t="t" r="r" b="b"/>
            <a:pathLst>
              <a:path w="12229780" h="2090181">
                <a:moveTo>
                  <a:pt x="0" y="0"/>
                </a:moveTo>
                <a:lnTo>
                  <a:pt x="12229780" y="0"/>
                </a:lnTo>
                <a:lnTo>
                  <a:pt x="12229780" y="2090180"/>
                </a:lnTo>
                <a:lnTo>
                  <a:pt x="0" y="20901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VN"/>
          </a:p>
        </p:txBody>
      </p:sp>
      <p:sp>
        <p:nvSpPr>
          <p:cNvPr id="3" name="Freeform 3"/>
          <p:cNvSpPr/>
          <p:nvPr/>
        </p:nvSpPr>
        <p:spPr>
          <a:xfrm>
            <a:off x="9317570" y="9100554"/>
            <a:ext cx="12229780" cy="2090181"/>
          </a:xfrm>
          <a:custGeom>
            <a:avLst/>
            <a:gdLst/>
            <a:ahLst/>
            <a:cxnLst/>
            <a:rect l="l" t="t" r="r" b="b"/>
            <a:pathLst>
              <a:path w="12229780" h="2090181">
                <a:moveTo>
                  <a:pt x="0" y="0"/>
                </a:moveTo>
                <a:lnTo>
                  <a:pt x="12229780" y="0"/>
                </a:lnTo>
                <a:lnTo>
                  <a:pt x="12229780" y="2090180"/>
                </a:lnTo>
                <a:lnTo>
                  <a:pt x="0" y="20901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VN"/>
          </a:p>
        </p:txBody>
      </p:sp>
      <p:grpSp>
        <p:nvGrpSpPr>
          <p:cNvPr id="4" name="Group 4"/>
          <p:cNvGrpSpPr/>
          <p:nvPr/>
        </p:nvGrpSpPr>
        <p:grpSpPr>
          <a:xfrm>
            <a:off x="-6005672" y="-13489679"/>
            <a:ext cx="16754513" cy="16754513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0F9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VN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214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407064" y="7755729"/>
            <a:ext cx="511299" cy="1278247"/>
          </a:xfrm>
          <a:custGeom>
            <a:avLst/>
            <a:gdLst/>
            <a:ahLst/>
            <a:cxnLst/>
            <a:rect l="l" t="t" r="r" b="b"/>
            <a:pathLst>
              <a:path w="511299" h="1278247">
                <a:moveTo>
                  <a:pt x="0" y="0"/>
                </a:moveTo>
                <a:lnTo>
                  <a:pt x="511299" y="0"/>
                </a:lnTo>
                <a:lnTo>
                  <a:pt x="511299" y="1278246"/>
                </a:lnTo>
                <a:lnTo>
                  <a:pt x="0" y="127824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VN"/>
          </a:p>
        </p:txBody>
      </p:sp>
      <p:sp>
        <p:nvSpPr>
          <p:cNvPr id="8" name="Freeform 8"/>
          <p:cNvSpPr/>
          <p:nvPr/>
        </p:nvSpPr>
        <p:spPr>
          <a:xfrm>
            <a:off x="16276287" y="2811427"/>
            <a:ext cx="983013" cy="983013"/>
          </a:xfrm>
          <a:custGeom>
            <a:avLst/>
            <a:gdLst/>
            <a:ahLst/>
            <a:cxnLst/>
            <a:rect l="l" t="t" r="r" b="b"/>
            <a:pathLst>
              <a:path w="983013" h="983013">
                <a:moveTo>
                  <a:pt x="0" y="0"/>
                </a:moveTo>
                <a:lnTo>
                  <a:pt x="983013" y="0"/>
                </a:lnTo>
                <a:lnTo>
                  <a:pt x="983013" y="983013"/>
                </a:lnTo>
                <a:lnTo>
                  <a:pt x="0" y="9830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VN"/>
          </a:p>
        </p:txBody>
      </p:sp>
      <p:sp>
        <p:nvSpPr>
          <p:cNvPr id="9" name="Freeform 9"/>
          <p:cNvSpPr/>
          <p:nvPr/>
        </p:nvSpPr>
        <p:spPr>
          <a:xfrm>
            <a:off x="-1425186" y="100769"/>
            <a:ext cx="3796770" cy="1718901"/>
          </a:xfrm>
          <a:custGeom>
            <a:avLst/>
            <a:gdLst/>
            <a:ahLst/>
            <a:cxnLst/>
            <a:rect l="l" t="t" r="r" b="b"/>
            <a:pathLst>
              <a:path w="3796770" h="1718901">
                <a:moveTo>
                  <a:pt x="0" y="0"/>
                </a:moveTo>
                <a:lnTo>
                  <a:pt x="3796770" y="0"/>
                </a:lnTo>
                <a:lnTo>
                  <a:pt x="3796770" y="1718902"/>
                </a:lnTo>
                <a:lnTo>
                  <a:pt x="0" y="171890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VN"/>
          </a:p>
        </p:txBody>
      </p:sp>
      <p:sp>
        <p:nvSpPr>
          <p:cNvPr id="10" name="Freeform 10"/>
          <p:cNvSpPr/>
          <p:nvPr/>
        </p:nvSpPr>
        <p:spPr>
          <a:xfrm>
            <a:off x="13147310" y="192230"/>
            <a:ext cx="3433272" cy="836470"/>
          </a:xfrm>
          <a:custGeom>
            <a:avLst/>
            <a:gdLst/>
            <a:ahLst/>
            <a:cxnLst/>
            <a:rect l="l" t="t" r="r" b="b"/>
            <a:pathLst>
              <a:path w="3433272" h="836470">
                <a:moveTo>
                  <a:pt x="0" y="0"/>
                </a:moveTo>
                <a:lnTo>
                  <a:pt x="3433272" y="0"/>
                </a:lnTo>
                <a:lnTo>
                  <a:pt x="3433272" y="836470"/>
                </a:lnTo>
                <a:lnTo>
                  <a:pt x="0" y="83647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VN"/>
          </a:p>
        </p:txBody>
      </p:sp>
      <p:sp>
        <p:nvSpPr>
          <p:cNvPr id="11" name="TextBox 11"/>
          <p:cNvSpPr txBox="1"/>
          <p:nvPr/>
        </p:nvSpPr>
        <p:spPr>
          <a:xfrm>
            <a:off x="2600481" y="1129926"/>
            <a:ext cx="13087038" cy="12366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065"/>
              </a:lnSpc>
            </a:pPr>
            <a:r>
              <a:rPr lang="en-US" sz="7189">
                <a:solidFill>
                  <a:srgbClr val="2E1B5B"/>
                </a:solidFill>
                <a:latin typeface="HK Modular Bold"/>
              </a:rPr>
              <a:t>TABLE OF CONTENTS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1922437" y="3065201"/>
            <a:ext cx="6457942" cy="1458478"/>
            <a:chOff x="0" y="0"/>
            <a:chExt cx="8610590" cy="1944637"/>
          </a:xfrm>
        </p:grpSpPr>
        <p:sp>
          <p:nvSpPr>
            <p:cNvPr id="13" name="Freeform 13"/>
            <p:cNvSpPr/>
            <p:nvPr/>
          </p:nvSpPr>
          <p:spPr>
            <a:xfrm>
              <a:off x="0" y="677190"/>
              <a:ext cx="817435" cy="762444"/>
            </a:xfrm>
            <a:custGeom>
              <a:avLst/>
              <a:gdLst/>
              <a:ahLst/>
              <a:cxnLst/>
              <a:rect l="l" t="t" r="r" b="b"/>
              <a:pathLst>
                <a:path w="817435" h="762444">
                  <a:moveTo>
                    <a:pt x="0" y="0"/>
                  </a:moveTo>
                  <a:lnTo>
                    <a:pt x="817435" y="0"/>
                  </a:lnTo>
                  <a:lnTo>
                    <a:pt x="817435" y="762444"/>
                  </a:lnTo>
                  <a:lnTo>
                    <a:pt x="0" y="7624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VN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3026865" y="393193"/>
              <a:ext cx="5583725" cy="9906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288"/>
                </a:lnSpc>
              </a:pPr>
              <a:r>
                <a:rPr lang="en-US" sz="4459" dirty="0">
                  <a:solidFill>
                    <a:srgbClr val="000000"/>
                  </a:solidFill>
                  <a:latin typeface="Anonymous Pro Bold"/>
                </a:rPr>
                <a:t>INTRODUCTION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1166366" y="-200025"/>
              <a:ext cx="1564241" cy="21446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535"/>
                </a:lnSpc>
              </a:pPr>
              <a:r>
                <a:rPr lang="en-US" sz="9599">
                  <a:solidFill>
                    <a:srgbClr val="160059"/>
                  </a:solidFill>
                  <a:latin typeface="HK Modular Bold"/>
                </a:rPr>
                <a:t>1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922437" y="4873900"/>
            <a:ext cx="6492924" cy="1458478"/>
            <a:chOff x="0" y="0"/>
            <a:chExt cx="8657232" cy="1944637"/>
          </a:xfrm>
        </p:grpSpPr>
        <p:sp>
          <p:nvSpPr>
            <p:cNvPr id="17" name="TextBox 17"/>
            <p:cNvSpPr txBox="1"/>
            <p:nvPr/>
          </p:nvSpPr>
          <p:spPr>
            <a:xfrm>
              <a:off x="1166366" y="-200025"/>
              <a:ext cx="1564241" cy="21446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535"/>
                </a:lnSpc>
              </a:pPr>
              <a:r>
                <a:rPr lang="en-US" sz="9599">
                  <a:solidFill>
                    <a:srgbClr val="160059"/>
                  </a:solidFill>
                  <a:latin typeface="HK Modular Bold"/>
                </a:rPr>
                <a:t>2</a:t>
              </a:r>
            </a:p>
          </p:txBody>
        </p:sp>
        <p:sp>
          <p:nvSpPr>
            <p:cNvPr id="18" name="Freeform 18"/>
            <p:cNvSpPr/>
            <p:nvPr/>
          </p:nvSpPr>
          <p:spPr>
            <a:xfrm>
              <a:off x="0" y="547742"/>
              <a:ext cx="817435" cy="762444"/>
            </a:xfrm>
            <a:custGeom>
              <a:avLst/>
              <a:gdLst/>
              <a:ahLst/>
              <a:cxnLst/>
              <a:rect l="l" t="t" r="r" b="b"/>
              <a:pathLst>
                <a:path w="817435" h="762444">
                  <a:moveTo>
                    <a:pt x="0" y="0"/>
                  </a:moveTo>
                  <a:lnTo>
                    <a:pt x="817435" y="0"/>
                  </a:lnTo>
                  <a:lnTo>
                    <a:pt x="817435" y="762444"/>
                  </a:lnTo>
                  <a:lnTo>
                    <a:pt x="0" y="7624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VN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3073507" y="438326"/>
              <a:ext cx="5583725" cy="9906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288"/>
                </a:lnSpc>
              </a:pPr>
              <a:r>
                <a:rPr lang="en-US" sz="4459" dirty="0">
                  <a:solidFill>
                    <a:srgbClr val="000000"/>
                  </a:solidFill>
                  <a:latin typeface="Anonymous Pro Bold"/>
                </a:rPr>
                <a:t>METHODOLOGY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847796" y="6682600"/>
            <a:ext cx="6532583" cy="1458478"/>
            <a:chOff x="0" y="0"/>
            <a:chExt cx="8710111" cy="1944637"/>
          </a:xfrm>
        </p:grpSpPr>
        <p:sp>
          <p:nvSpPr>
            <p:cNvPr id="21" name="TextBox 21"/>
            <p:cNvSpPr txBox="1"/>
            <p:nvPr/>
          </p:nvSpPr>
          <p:spPr>
            <a:xfrm>
              <a:off x="1166366" y="-200025"/>
              <a:ext cx="1564241" cy="21446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535"/>
                </a:lnSpc>
              </a:pPr>
              <a:r>
                <a:rPr lang="en-US" sz="9599" dirty="0">
                  <a:solidFill>
                    <a:srgbClr val="160059"/>
                  </a:solidFill>
                  <a:latin typeface="HK Modular Bold"/>
                </a:rPr>
                <a:t>3</a:t>
              </a:r>
            </a:p>
          </p:txBody>
        </p:sp>
        <p:sp>
          <p:nvSpPr>
            <p:cNvPr id="22" name="Freeform 22"/>
            <p:cNvSpPr/>
            <p:nvPr/>
          </p:nvSpPr>
          <p:spPr>
            <a:xfrm>
              <a:off x="0" y="444899"/>
              <a:ext cx="817435" cy="762444"/>
            </a:xfrm>
            <a:custGeom>
              <a:avLst/>
              <a:gdLst/>
              <a:ahLst/>
              <a:cxnLst/>
              <a:rect l="l" t="t" r="r" b="b"/>
              <a:pathLst>
                <a:path w="817435" h="762444">
                  <a:moveTo>
                    <a:pt x="0" y="0"/>
                  </a:moveTo>
                  <a:lnTo>
                    <a:pt x="817435" y="0"/>
                  </a:lnTo>
                  <a:lnTo>
                    <a:pt x="817435" y="762443"/>
                  </a:lnTo>
                  <a:lnTo>
                    <a:pt x="0" y="7624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VN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3126386" y="438326"/>
              <a:ext cx="5583725" cy="9906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288"/>
                </a:lnSpc>
              </a:pPr>
              <a:r>
                <a:rPr lang="en-US" sz="4459" dirty="0">
                  <a:solidFill>
                    <a:srgbClr val="000000"/>
                  </a:solidFill>
                  <a:latin typeface="Anonymous Pro Bold"/>
                </a:rPr>
                <a:t>INSTALLATION 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9144000" y="3062997"/>
            <a:ext cx="4143191" cy="1458478"/>
            <a:chOff x="0" y="0"/>
            <a:chExt cx="5524255" cy="1944637"/>
          </a:xfrm>
        </p:grpSpPr>
        <p:sp>
          <p:nvSpPr>
            <p:cNvPr id="25" name="Freeform 25"/>
            <p:cNvSpPr/>
            <p:nvPr/>
          </p:nvSpPr>
          <p:spPr>
            <a:xfrm>
              <a:off x="0" y="677190"/>
              <a:ext cx="817435" cy="762444"/>
            </a:xfrm>
            <a:custGeom>
              <a:avLst/>
              <a:gdLst/>
              <a:ahLst/>
              <a:cxnLst/>
              <a:rect l="l" t="t" r="r" b="b"/>
              <a:pathLst>
                <a:path w="817435" h="762444">
                  <a:moveTo>
                    <a:pt x="0" y="0"/>
                  </a:moveTo>
                  <a:lnTo>
                    <a:pt x="817435" y="0"/>
                  </a:lnTo>
                  <a:lnTo>
                    <a:pt x="817435" y="762444"/>
                  </a:lnTo>
                  <a:lnTo>
                    <a:pt x="0" y="7624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VN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3224243" y="356685"/>
              <a:ext cx="2300011" cy="9906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287"/>
                </a:lnSpc>
              </a:pPr>
              <a:r>
                <a:rPr lang="en-US" sz="4459">
                  <a:solidFill>
                    <a:srgbClr val="000000"/>
                  </a:solidFill>
                  <a:latin typeface="Anonymous Pro Bold"/>
                </a:rPr>
                <a:t>DEMO</a:t>
              </a:r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1166366" y="-200025"/>
              <a:ext cx="1564241" cy="21446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535"/>
                </a:lnSpc>
              </a:pPr>
              <a:r>
                <a:rPr lang="en-US" sz="9599">
                  <a:solidFill>
                    <a:srgbClr val="160059"/>
                  </a:solidFill>
                  <a:latin typeface="HK Modular Bold"/>
                </a:rPr>
                <a:t>4</a:t>
              </a:r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9144000" y="4873900"/>
            <a:ext cx="7524433" cy="1458478"/>
            <a:chOff x="0" y="0"/>
            <a:chExt cx="10032577" cy="1944637"/>
          </a:xfrm>
        </p:grpSpPr>
        <p:sp>
          <p:nvSpPr>
            <p:cNvPr id="29" name="TextBox 29"/>
            <p:cNvSpPr txBox="1"/>
            <p:nvPr/>
          </p:nvSpPr>
          <p:spPr>
            <a:xfrm>
              <a:off x="1166366" y="-200025"/>
              <a:ext cx="1564241" cy="21446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535"/>
                </a:lnSpc>
              </a:pPr>
              <a:r>
                <a:rPr lang="en-US" sz="9599">
                  <a:solidFill>
                    <a:srgbClr val="160059"/>
                  </a:solidFill>
                  <a:latin typeface="HK Modular Bold"/>
                </a:rPr>
                <a:t>5</a:t>
              </a:r>
            </a:p>
          </p:txBody>
        </p:sp>
        <p:sp>
          <p:nvSpPr>
            <p:cNvPr id="30" name="Freeform 30"/>
            <p:cNvSpPr/>
            <p:nvPr/>
          </p:nvSpPr>
          <p:spPr>
            <a:xfrm>
              <a:off x="0" y="547742"/>
              <a:ext cx="817435" cy="762444"/>
            </a:xfrm>
            <a:custGeom>
              <a:avLst/>
              <a:gdLst/>
              <a:ahLst/>
              <a:cxnLst/>
              <a:rect l="l" t="t" r="r" b="b"/>
              <a:pathLst>
                <a:path w="817435" h="762444">
                  <a:moveTo>
                    <a:pt x="0" y="0"/>
                  </a:moveTo>
                  <a:lnTo>
                    <a:pt x="817435" y="0"/>
                  </a:lnTo>
                  <a:lnTo>
                    <a:pt x="817435" y="762444"/>
                  </a:lnTo>
                  <a:lnTo>
                    <a:pt x="0" y="7624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VN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3338835" y="438326"/>
              <a:ext cx="6693743" cy="9906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288"/>
                </a:lnSpc>
              </a:pPr>
              <a:r>
                <a:rPr lang="en-US" sz="4459">
                  <a:solidFill>
                    <a:srgbClr val="000000"/>
                  </a:solidFill>
                  <a:latin typeface="Anonymous Pro Bold"/>
                </a:rPr>
                <a:t>ACKNOWLEDGEMENTS</a:t>
              </a:r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9144000" y="6682600"/>
            <a:ext cx="5897336" cy="1458478"/>
            <a:chOff x="0" y="0"/>
            <a:chExt cx="7863114" cy="1944637"/>
          </a:xfrm>
        </p:grpSpPr>
        <p:sp>
          <p:nvSpPr>
            <p:cNvPr id="33" name="TextBox 33"/>
            <p:cNvSpPr txBox="1"/>
            <p:nvPr/>
          </p:nvSpPr>
          <p:spPr>
            <a:xfrm>
              <a:off x="1166366" y="-200025"/>
              <a:ext cx="1564241" cy="21446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535"/>
                </a:lnSpc>
              </a:pPr>
              <a:r>
                <a:rPr lang="en-US" sz="9599">
                  <a:solidFill>
                    <a:srgbClr val="160059"/>
                  </a:solidFill>
                  <a:latin typeface="HK Modular Bold"/>
                </a:rPr>
                <a:t>6</a:t>
              </a:r>
            </a:p>
          </p:txBody>
        </p:sp>
        <p:sp>
          <p:nvSpPr>
            <p:cNvPr id="34" name="Freeform 34"/>
            <p:cNvSpPr/>
            <p:nvPr/>
          </p:nvSpPr>
          <p:spPr>
            <a:xfrm>
              <a:off x="0" y="444899"/>
              <a:ext cx="817435" cy="762444"/>
            </a:xfrm>
            <a:custGeom>
              <a:avLst/>
              <a:gdLst/>
              <a:ahLst/>
              <a:cxnLst/>
              <a:rect l="l" t="t" r="r" b="b"/>
              <a:pathLst>
                <a:path w="817435" h="762444">
                  <a:moveTo>
                    <a:pt x="0" y="0"/>
                  </a:moveTo>
                  <a:lnTo>
                    <a:pt x="817435" y="0"/>
                  </a:lnTo>
                  <a:lnTo>
                    <a:pt x="817435" y="762443"/>
                  </a:lnTo>
                  <a:lnTo>
                    <a:pt x="0" y="7624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VN"/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3338835" y="483458"/>
              <a:ext cx="4524280" cy="9906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288"/>
                </a:lnSpc>
              </a:pPr>
              <a:r>
                <a:rPr lang="en-US" sz="4459">
                  <a:solidFill>
                    <a:srgbClr val="000000"/>
                  </a:solidFill>
                  <a:latin typeface="Anonymous Pro Bold"/>
                </a:rPr>
                <a:t>CONCLUSION</a:t>
              </a:r>
            </a:p>
          </p:txBody>
        </p:sp>
      </p:grpSp>
      <p:sp>
        <p:nvSpPr>
          <p:cNvPr id="36" name="Freeform 36"/>
          <p:cNvSpPr/>
          <p:nvPr/>
        </p:nvSpPr>
        <p:spPr>
          <a:xfrm>
            <a:off x="15041336" y="5787080"/>
            <a:ext cx="3507065" cy="3701902"/>
          </a:xfrm>
          <a:custGeom>
            <a:avLst/>
            <a:gdLst/>
            <a:ahLst/>
            <a:cxnLst/>
            <a:rect l="l" t="t" r="r" b="b"/>
            <a:pathLst>
              <a:path w="3507065" h="3701902">
                <a:moveTo>
                  <a:pt x="0" y="0"/>
                </a:moveTo>
                <a:lnTo>
                  <a:pt x="3507065" y="0"/>
                </a:lnTo>
                <a:lnTo>
                  <a:pt x="3507065" y="3701902"/>
                </a:lnTo>
                <a:lnTo>
                  <a:pt x="0" y="3701902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  <p:txBody>
          <a:bodyPr/>
          <a:lstStyle/>
          <a:p>
            <a:endParaRPr lang="en-V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3ED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150143" y="4224196"/>
            <a:ext cx="15453959" cy="1142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614"/>
              </a:lnSpc>
            </a:pPr>
            <a:r>
              <a:rPr lang="en-US" sz="8614" spc="430">
                <a:solidFill>
                  <a:srgbClr val="205732"/>
                </a:solidFill>
                <a:latin typeface="HK Modular"/>
              </a:rPr>
              <a:t>INTRODUCTION</a:t>
            </a:r>
          </a:p>
        </p:txBody>
      </p:sp>
      <p:sp>
        <p:nvSpPr>
          <p:cNvPr id="3" name="Freeform 3"/>
          <p:cNvSpPr/>
          <p:nvPr/>
        </p:nvSpPr>
        <p:spPr>
          <a:xfrm>
            <a:off x="14888829" y="0"/>
            <a:ext cx="3399171" cy="1716150"/>
          </a:xfrm>
          <a:custGeom>
            <a:avLst/>
            <a:gdLst/>
            <a:ahLst/>
            <a:cxnLst/>
            <a:rect l="l" t="t" r="r" b="b"/>
            <a:pathLst>
              <a:path w="3399171" h="1716150">
                <a:moveTo>
                  <a:pt x="0" y="0"/>
                </a:moveTo>
                <a:lnTo>
                  <a:pt x="3399171" y="0"/>
                </a:lnTo>
                <a:lnTo>
                  <a:pt x="3399171" y="1716150"/>
                </a:lnTo>
                <a:lnTo>
                  <a:pt x="0" y="17161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90146"/>
            </a:stretch>
          </a:blipFill>
        </p:spPr>
        <p:txBody>
          <a:bodyPr/>
          <a:lstStyle/>
          <a:p>
            <a:endParaRPr lang="en-VN"/>
          </a:p>
        </p:txBody>
      </p:sp>
      <p:sp>
        <p:nvSpPr>
          <p:cNvPr id="4" name="Freeform 4"/>
          <p:cNvSpPr/>
          <p:nvPr/>
        </p:nvSpPr>
        <p:spPr>
          <a:xfrm rot="605585">
            <a:off x="17345368" y="4966803"/>
            <a:ext cx="614106" cy="1036466"/>
          </a:xfrm>
          <a:custGeom>
            <a:avLst/>
            <a:gdLst/>
            <a:ahLst/>
            <a:cxnLst/>
            <a:rect l="l" t="t" r="r" b="b"/>
            <a:pathLst>
              <a:path w="614106" h="1036466">
                <a:moveTo>
                  <a:pt x="0" y="0"/>
                </a:moveTo>
                <a:lnTo>
                  <a:pt x="614106" y="0"/>
                </a:lnTo>
                <a:lnTo>
                  <a:pt x="614106" y="1036466"/>
                </a:lnTo>
                <a:lnTo>
                  <a:pt x="0" y="10364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VN"/>
          </a:p>
        </p:txBody>
      </p:sp>
      <p:grpSp>
        <p:nvGrpSpPr>
          <p:cNvPr id="5" name="Group 5"/>
          <p:cNvGrpSpPr/>
          <p:nvPr/>
        </p:nvGrpSpPr>
        <p:grpSpPr>
          <a:xfrm>
            <a:off x="1395161" y="3039265"/>
            <a:ext cx="3169475" cy="3350671"/>
            <a:chOff x="0" y="0"/>
            <a:chExt cx="4225967" cy="446756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077665" cy="4467561"/>
            </a:xfrm>
            <a:custGeom>
              <a:avLst/>
              <a:gdLst/>
              <a:ahLst/>
              <a:cxnLst/>
              <a:rect l="l" t="t" r="r" b="b"/>
              <a:pathLst>
                <a:path w="4077665" h="4467561">
                  <a:moveTo>
                    <a:pt x="0" y="0"/>
                  </a:moveTo>
                  <a:lnTo>
                    <a:pt x="4077665" y="0"/>
                  </a:lnTo>
                  <a:lnTo>
                    <a:pt x="4077665" y="4467561"/>
                  </a:lnTo>
                  <a:lnTo>
                    <a:pt x="0" y="44675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VN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1243078"/>
              <a:ext cx="4225967" cy="22100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2019"/>
                </a:lnSpc>
                <a:spcBef>
                  <a:spcPct val="0"/>
                </a:spcBef>
              </a:pPr>
              <a:r>
                <a:rPr lang="en-US" sz="12019">
                  <a:solidFill>
                    <a:srgbClr val="F8FFFB"/>
                  </a:solidFill>
                  <a:latin typeface="HK Modular"/>
                </a:rPr>
                <a:t>01</a:t>
              </a:r>
            </a:p>
          </p:txBody>
        </p:sp>
      </p:grpSp>
      <p:sp>
        <p:nvSpPr>
          <p:cNvPr id="8" name="Freeform 8"/>
          <p:cNvSpPr/>
          <p:nvPr/>
        </p:nvSpPr>
        <p:spPr>
          <a:xfrm>
            <a:off x="14320524" y="8517651"/>
            <a:ext cx="3967476" cy="996828"/>
          </a:xfrm>
          <a:custGeom>
            <a:avLst/>
            <a:gdLst/>
            <a:ahLst/>
            <a:cxnLst/>
            <a:rect l="l" t="t" r="r" b="b"/>
            <a:pathLst>
              <a:path w="3967476" h="996828">
                <a:moveTo>
                  <a:pt x="0" y="0"/>
                </a:moveTo>
                <a:lnTo>
                  <a:pt x="3967476" y="0"/>
                </a:lnTo>
                <a:lnTo>
                  <a:pt x="3967476" y="996828"/>
                </a:lnTo>
                <a:lnTo>
                  <a:pt x="0" y="99682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VN"/>
          </a:p>
        </p:txBody>
      </p:sp>
      <p:sp>
        <p:nvSpPr>
          <p:cNvPr id="9" name="Freeform 9"/>
          <p:cNvSpPr/>
          <p:nvPr/>
        </p:nvSpPr>
        <p:spPr>
          <a:xfrm rot="4382806">
            <a:off x="528140" y="8422929"/>
            <a:ext cx="1001120" cy="1619202"/>
          </a:xfrm>
          <a:custGeom>
            <a:avLst/>
            <a:gdLst/>
            <a:ahLst/>
            <a:cxnLst/>
            <a:rect l="l" t="t" r="r" b="b"/>
            <a:pathLst>
              <a:path w="1001120" h="1619202">
                <a:moveTo>
                  <a:pt x="0" y="0"/>
                </a:moveTo>
                <a:lnTo>
                  <a:pt x="1001120" y="0"/>
                </a:lnTo>
                <a:lnTo>
                  <a:pt x="1001120" y="1619203"/>
                </a:lnTo>
                <a:lnTo>
                  <a:pt x="0" y="161920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VN"/>
          </a:p>
        </p:txBody>
      </p:sp>
      <p:sp>
        <p:nvSpPr>
          <p:cNvPr id="10" name="Freeform 10"/>
          <p:cNvSpPr/>
          <p:nvPr/>
        </p:nvSpPr>
        <p:spPr>
          <a:xfrm rot="2392062">
            <a:off x="388208" y="330937"/>
            <a:ext cx="1594168" cy="1789373"/>
          </a:xfrm>
          <a:custGeom>
            <a:avLst/>
            <a:gdLst/>
            <a:ahLst/>
            <a:cxnLst/>
            <a:rect l="l" t="t" r="r" b="b"/>
            <a:pathLst>
              <a:path w="1594168" h="1789373">
                <a:moveTo>
                  <a:pt x="0" y="0"/>
                </a:moveTo>
                <a:lnTo>
                  <a:pt x="1594169" y="0"/>
                </a:lnTo>
                <a:lnTo>
                  <a:pt x="1594169" y="1789373"/>
                </a:lnTo>
                <a:lnTo>
                  <a:pt x="0" y="178937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VN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3ED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897572">
            <a:off x="1522020" y="2253425"/>
            <a:ext cx="995235" cy="1072078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 rot="1755315">
            <a:off x="16471497" y="551475"/>
            <a:ext cx="1232272" cy="954451"/>
          </a:xfrm>
          <a:custGeom>
            <a:avLst/>
            <a:gdLst/>
            <a:ahLst/>
            <a:cxnLst/>
            <a:rect l="l" t="t" r="r" b="b"/>
            <a:pathLst>
              <a:path w="1232272" h="954451">
                <a:moveTo>
                  <a:pt x="0" y="0"/>
                </a:moveTo>
                <a:lnTo>
                  <a:pt x="1232272" y="0"/>
                </a:lnTo>
                <a:lnTo>
                  <a:pt x="1232272" y="954450"/>
                </a:lnTo>
                <a:lnTo>
                  <a:pt x="0" y="9544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VN"/>
          </a:p>
        </p:txBody>
      </p:sp>
      <p:grpSp>
        <p:nvGrpSpPr>
          <p:cNvPr id="4" name="Group 4"/>
          <p:cNvGrpSpPr/>
          <p:nvPr/>
        </p:nvGrpSpPr>
        <p:grpSpPr>
          <a:xfrm>
            <a:off x="3175049" y="2143139"/>
            <a:ext cx="13141815" cy="2035343"/>
            <a:chOff x="0" y="0"/>
            <a:chExt cx="17522421" cy="2713790"/>
          </a:xfrm>
        </p:grpSpPr>
        <p:grpSp>
          <p:nvGrpSpPr>
            <p:cNvPr id="5" name="Group 5"/>
            <p:cNvGrpSpPr/>
            <p:nvPr/>
          </p:nvGrpSpPr>
          <p:grpSpPr>
            <a:xfrm>
              <a:off x="0" y="0"/>
              <a:ext cx="17522421" cy="2713790"/>
              <a:chOff x="0" y="0"/>
              <a:chExt cx="22016092" cy="3409749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22016092" cy="3409749"/>
              </a:xfrm>
              <a:custGeom>
                <a:avLst/>
                <a:gdLst/>
                <a:ahLst/>
                <a:cxnLst/>
                <a:rect l="l" t="t" r="r" b="b"/>
                <a:pathLst>
                  <a:path w="22016092" h="3409749">
                    <a:moveTo>
                      <a:pt x="22016092" y="439420"/>
                    </a:moveTo>
                    <a:lnTo>
                      <a:pt x="22016092" y="1723188"/>
                    </a:lnTo>
                    <a:cubicBezTo>
                      <a:pt x="22016092" y="1965759"/>
                      <a:pt x="21819242" y="2162609"/>
                      <a:pt x="21576672" y="2162609"/>
                    </a:cubicBezTo>
                    <a:lnTo>
                      <a:pt x="1780540" y="2162609"/>
                    </a:lnTo>
                    <a:cubicBezTo>
                      <a:pt x="1925320" y="2589329"/>
                      <a:pt x="2146300" y="2991919"/>
                      <a:pt x="2298700" y="3409749"/>
                    </a:cubicBezTo>
                    <a:cubicBezTo>
                      <a:pt x="2123440" y="3155749"/>
                      <a:pt x="1510030" y="2640129"/>
                      <a:pt x="1162050" y="2162609"/>
                    </a:cubicBezTo>
                    <a:lnTo>
                      <a:pt x="439420" y="2162609"/>
                    </a:lnTo>
                    <a:cubicBezTo>
                      <a:pt x="196850" y="2162609"/>
                      <a:pt x="0" y="1965759"/>
                      <a:pt x="0" y="1723189"/>
                    </a:cubicBezTo>
                    <a:lnTo>
                      <a:pt x="0" y="439420"/>
                    </a:lnTo>
                    <a:cubicBezTo>
                      <a:pt x="0" y="196850"/>
                      <a:pt x="196850" y="0"/>
                      <a:pt x="439420" y="0"/>
                    </a:cubicBezTo>
                    <a:lnTo>
                      <a:pt x="21576672" y="0"/>
                    </a:lnTo>
                    <a:cubicBezTo>
                      <a:pt x="21819242" y="0"/>
                      <a:pt x="22016092" y="196850"/>
                      <a:pt x="22016092" y="439420"/>
                    </a:cubicBezTo>
                    <a:close/>
                  </a:path>
                </a:pathLst>
              </a:custGeom>
              <a:solidFill>
                <a:srgbClr val="F0F9FF"/>
              </a:solidFill>
            </p:spPr>
            <p:txBody>
              <a:bodyPr/>
              <a:lstStyle/>
              <a:p>
                <a:endParaRPr lang="en-VN"/>
              </a:p>
            </p:txBody>
          </p:sp>
        </p:grpSp>
        <p:sp>
          <p:nvSpPr>
            <p:cNvPr id="7" name="TextBox 7"/>
            <p:cNvSpPr txBox="1"/>
            <p:nvPr/>
          </p:nvSpPr>
          <p:spPr>
            <a:xfrm>
              <a:off x="544172" y="396990"/>
              <a:ext cx="16434076" cy="7609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767"/>
                </a:lnSpc>
              </a:pPr>
              <a:r>
                <a:rPr lang="en-US" sz="3405" dirty="0">
                  <a:solidFill>
                    <a:srgbClr val="000000"/>
                  </a:solidFill>
                  <a:latin typeface="Anonymous Pro Bold"/>
                </a:rPr>
                <a:t>Develop a game that brings entertainment to players.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3175049" y="3787259"/>
            <a:ext cx="13141815" cy="2130491"/>
            <a:chOff x="0" y="0"/>
            <a:chExt cx="17522421" cy="2840655"/>
          </a:xfrm>
        </p:grpSpPr>
        <p:grpSp>
          <p:nvGrpSpPr>
            <p:cNvPr id="9" name="Group 9"/>
            <p:cNvGrpSpPr/>
            <p:nvPr/>
          </p:nvGrpSpPr>
          <p:grpSpPr>
            <a:xfrm>
              <a:off x="0" y="0"/>
              <a:ext cx="17522421" cy="2840655"/>
              <a:chOff x="0" y="0"/>
              <a:chExt cx="22016092" cy="3569148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22016092" cy="3569148"/>
              </a:xfrm>
              <a:custGeom>
                <a:avLst/>
                <a:gdLst/>
                <a:ahLst/>
                <a:cxnLst/>
                <a:rect l="l" t="t" r="r" b="b"/>
                <a:pathLst>
                  <a:path w="22016092" h="3569148">
                    <a:moveTo>
                      <a:pt x="22016092" y="439420"/>
                    </a:moveTo>
                    <a:lnTo>
                      <a:pt x="22016092" y="1882588"/>
                    </a:lnTo>
                    <a:cubicBezTo>
                      <a:pt x="22016092" y="2125158"/>
                      <a:pt x="21819242" y="2322008"/>
                      <a:pt x="21576672" y="2322008"/>
                    </a:cubicBezTo>
                    <a:lnTo>
                      <a:pt x="1780540" y="2322008"/>
                    </a:lnTo>
                    <a:cubicBezTo>
                      <a:pt x="1925320" y="2748728"/>
                      <a:pt x="2146300" y="3151318"/>
                      <a:pt x="2298700" y="3569148"/>
                    </a:cubicBezTo>
                    <a:cubicBezTo>
                      <a:pt x="2123440" y="3315148"/>
                      <a:pt x="1510030" y="2799528"/>
                      <a:pt x="1162050" y="2322008"/>
                    </a:cubicBezTo>
                    <a:lnTo>
                      <a:pt x="439420" y="2322008"/>
                    </a:lnTo>
                    <a:cubicBezTo>
                      <a:pt x="196850" y="2322008"/>
                      <a:pt x="0" y="2125158"/>
                      <a:pt x="0" y="1882588"/>
                    </a:cubicBezTo>
                    <a:lnTo>
                      <a:pt x="0" y="439420"/>
                    </a:lnTo>
                    <a:cubicBezTo>
                      <a:pt x="0" y="196850"/>
                      <a:pt x="196850" y="0"/>
                      <a:pt x="439420" y="0"/>
                    </a:cubicBezTo>
                    <a:lnTo>
                      <a:pt x="21576672" y="0"/>
                    </a:lnTo>
                    <a:cubicBezTo>
                      <a:pt x="21819242" y="0"/>
                      <a:pt x="22016092" y="196850"/>
                      <a:pt x="22016092" y="439420"/>
                    </a:cubicBezTo>
                    <a:close/>
                  </a:path>
                </a:pathLst>
              </a:custGeom>
              <a:solidFill>
                <a:srgbClr val="F0F9FF"/>
              </a:solidFill>
            </p:spPr>
            <p:txBody>
              <a:bodyPr/>
              <a:lstStyle/>
              <a:p>
                <a:endParaRPr lang="en-VN"/>
              </a:p>
            </p:txBody>
          </p:sp>
        </p:grpSp>
        <p:sp>
          <p:nvSpPr>
            <p:cNvPr id="11" name="TextBox 11"/>
            <p:cNvSpPr txBox="1"/>
            <p:nvPr/>
          </p:nvSpPr>
          <p:spPr>
            <a:xfrm>
              <a:off x="544172" y="495600"/>
              <a:ext cx="16434076" cy="7609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767"/>
                </a:lnSpc>
              </a:pPr>
              <a:r>
                <a:rPr lang="en-US" sz="3405">
                  <a:solidFill>
                    <a:srgbClr val="000000"/>
                  </a:solidFill>
                  <a:latin typeface="Anonymous Pro Bold"/>
                </a:rPr>
                <a:t>Applying Object-Oriented Programming techniques.</a:t>
              </a: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058278" y="411301"/>
            <a:ext cx="12024253" cy="11109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9115"/>
              </a:lnSpc>
              <a:spcBef>
                <a:spcPct val="0"/>
              </a:spcBef>
            </a:pPr>
            <a:r>
              <a:rPr lang="en-US" sz="6510">
                <a:solidFill>
                  <a:srgbClr val="2E1B5B"/>
                </a:solidFill>
                <a:latin typeface="HK Modular"/>
              </a:rPr>
              <a:t>THE PROJECT AIMS: 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3175049" y="5468172"/>
            <a:ext cx="13141815" cy="2764654"/>
            <a:chOff x="0" y="0"/>
            <a:chExt cx="17522421" cy="3686205"/>
          </a:xfrm>
        </p:grpSpPr>
        <p:grpSp>
          <p:nvGrpSpPr>
            <p:cNvPr id="14" name="Group 14"/>
            <p:cNvGrpSpPr/>
            <p:nvPr/>
          </p:nvGrpSpPr>
          <p:grpSpPr>
            <a:xfrm>
              <a:off x="0" y="0"/>
              <a:ext cx="17522421" cy="3686205"/>
              <a:chOff x="0" y="0"/>
              <a:chExt cx="22016092" cy="4631542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22016092" cy="4631542"/>
              </a:xfrm>
              <a:custGeom>
                <a:avLst/>
                <a:gdLst/>
                <a:ahLst/>
                <a:cxnLst/>
                <a:rect l="l" t="t" r="r" b="b"/>
                <a:pathLst>
                  <a:path w="22016092" h="4631542">
                    <a:moveTo>
                      <a:pt x="22016092" y="439420"/>
                    </a:moveTo>
                    <a:lnTo>
                      <a:pt x="22016092" y="2944981"/>
                    </a:lnTo>
                    <a:cubicBezTo>
                      <a:pt x="22016092" y="3187552"/>
                      <a:pt x="21819242" y="3384402"/>
                      <a:pt x="21576672" y="3384402"/>
                    </a:cubicBezTo>
                    <a:lnTo>
                      <a:pt x="1780540" y="3384402"/>
                    </a:lnTo>
                    <a:cubicBezTo>
                      <a:pt x="1925320" y="3811122"/>
                      <a:pt x="2146300" y="4213712"/>
                      <a:pt x="2298700" y="4631542"/>
                    </a:cubicBezTo>
                    <a:cubicBezTo>
                      <a:pt x="2123440" y="4377542"/>
                      <a:pt x="1510030" y="3861922"/>
                      <a:pt x="1162050" y="3384402"/>
                    </a:cubicBezTo>
                    <a:lnTo>
                      <a:pt x="439420" y="3384402"/>
                    </a:lnTo>
                    <a:cubicBezTo>
                      <a:pt x="196850" y="3384402"/>
                      <a:pt x="0" y="3187552"/>
                      <a:pt x="0" y="2944982"/>
                    </a:cubicBezTo>
                    <a:lnTo>
                      <a:pt x="0" y="439420"/>
                    </a:lnTo>
                    <a:cubicBezTo>
                      <a:pt x="0" y="196850"/>
                      <a:pt x="196850" y="0"/>
                      <a:pt x="439420" y="0"/>
                    </a:cubicBezTo>
                    <a:lnTo>
                      <a:pt x="21576672" y="0"/>
                    </a:lnTo>
                    <a:cubicBezTo>
                      <a:pt x="21819242" y="0"/>
                      <a:pt x="22016092" y="196850"/>
                      <a:pt x="22016092" y="439420"/>
                    </a:cubicBezTo>
                    <a:close/>
                  </a:path>
                </a:pathLst>
              </a:custGeom>
              <a:solidFill>
                <a:srgbClr val="F0F9FF"/>
              </a:solidFill>
            </p:spPr>
            <p:txBody>
              <a:bodyPr/>
              <a:lstStyle/>
              <a:p>
                <a:endParaRPr lang="en-VN"/>
              </a:p>
            </p:txBody>
          </p:sp>
        </p:grpSp>
        <p:sp>
          <p:nvSpPr>
            <p:cNvPr id="16" name="TextBox 16"/>
            <p:cNvSpPr txBox="1"/>
            <p:nvPr/>
          </p:nvSpPr>
          <p:spPr>
            <a:xfrm>
              <a:off x="544172" y="494555"/>
              <a:ext cx="16434076" cy="15610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767"/>
                </a:lnSpc>
              </a:pPr>
              <a:r>
                <a:rPr lang="en-US" sz="3405">
                  <a:solidFill>
                    <a:srgbClr val="000000"/>
                  </a:solidFill>
                  <a:latin typeface="Anonymous Pro Bold"/>
                </a:rPr>
                <a:t>Go through the process of game management and enhancing the code.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3175049" y="7893017"/>
            <a:ext cx="13141815" cy="2730566"/>
            <a:chOff x="0" y="0"/>
            <a:chExt cx="17522421" cy="3640755"/>
          </a:xfrm>
        </p:grpSpPr>
        <p:grpSp>
          <p:nvGrpSpPr>
            <p:cNvPr id="18" name="Group 18"/>
            <p:cNvGrpSpPr/>
            <p:nvPr/>
          </p:nvGrpSpPr>
          <p:grpSpPr>
            <a:xfrm>
              <a:off x="0" y="0"/>
              <a:ext cx="17522421" cy="3640755"/>
              <a:chOff x="0" y="0"/>
              <a:chExt cx="22016092" cy="4574436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22016092" cy="4574436"/>
              </a:xfrm>
              <a:custGeom>
                <a:avLst/>
                <a:gdLst/>
                <a:ahLst/>
                <a:cxnLst/>
                <a:rect l="l" t="t" r="r" b="b"/>
                <a:pathLst>
                  <a:path w="22016092" h="4574436">
                    <a:moveTo>
                      <a:pt x="22016092" y="439420"/>
                    </a:moveTo>
                    <a:lnTo>
                      <a:pt x="22016092" y="2887875"/>
                    </a:lnTo>
                    <a:cubicBezTo>
                      <a:pt x="22016092" y="3130446"/>
                      <a:pt x="21819242" y="3327296"/>
                      <a:pt x="21576672" y="3327296"/>
                    </a:cubicBezTo>
                    <a:lnTo>
                      <a:pt x="1780540" y="3327296"/>
                    </a:lnTo>
                    <a:cubicBezTo>
                      <a:pt x="1925320" y="3754015"/>
                      <a:pt x="2146300" y="4156606"/>
                      <a:pt x="2298700" y="4574436"/>
                    </a:cubicBezTo>
                    <a:cubicBezTo>
                      <a:pt x="2123440" y="4320436"/>
                      <a:pt x="1510030" y="3804815"/>
                      <a:pt x="1162050" y="3327296"/>
                    </a:cubicBezTo>
                    <a:lnTo>
                      <a:pt x="439420" y="3327296"/>
                    </a:lnTo>
                    <a:cubicBezTo>
                      <a:pt x="196850" y="3327296"/>
                      <a:pt x="0" y="3130446"/>
                      <a:pt x="0" y="2887876"/>
                    </a:cubicBezTo>
                    <a:lnTo>
                      <a:pt x="0" y="439420"/>
                    </a:lnTo>
                    <a:cubicBezTo>
                      <a:pt x="0" y="196850"/>
                      <a:pt x="196850" y="0"/>
                      <a:pt x="439420" y="0"/>
                    </a:cubicBezTo>
                    <a:lnTo>
                      <a:pt x="21576672" y="0"/>
                    </a:lnTo>
                    <a:cubicBezTo>
                      <a:pt x="21819242" y="0"/>
                      <a:pt x="22016092" y="196850"/>
                      <a:pt x="22016092" y="439420"/>
                    </a:cubicBezTo>
                    <a:close/>
                  </a:path>
                </a:pathLst>
              </a:custGeom>
              <a:solidFill>
                <a:srgbClr val="F0F9FF"/>
              </a:solidFill>
            </p:spPr>
            <p:txBody>
              <a:bodyPr/>
              <a:lstStyle/>
              <a:p>
                <a:endParaRPr lang="en-VN"/>
              </a:p>
            </p:txBody>
          </p:sp>
        </p:grpSp>
        <p:sp>
          <p:nvSpPr>
            <p:cNvPr id="20" name="TextBox 20"/>
            <p:cNvSpPr txBox="1"/>
            <p:nvPr/>
          </p:nvSpPr>
          <p:spPr>
            <a:xfrm>
              <a:off x="544172" y="495600"/>
              <a:ext cx="16434076" cy="15610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767"/>
                </a:lnSpc>
              </a:pPr>
              <a:r>
                <a:rPr lang="en-US" sz="3405">
                  <a:solidFill>
                    <a:srgbClr val="000000"/>
                  </a:solidFill>
                  <a:latin typeface="Anonymous Pro Bold"/>
                </a:rPr>
                <a:t>Assess the potential for expanding the basic code by incorporating additional features.</a:t>
              </a:r>
            </a:p>
          </p:txBody>
        </p:sp>
      </p:grpSp>
      <p:pic>
        <p:nvPicPr>
          <p:cNvPr id="21" name="Picture 2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897572">
            <a:off x="1522020" y="3915942"/>
            <a:ext cx="995235" cy="1072078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897572">
            <a:off x="1522020" y="5959623"/>
            <a:ext cx="995235" cy="1072078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897572">
            <a:off x="1522020" y="8075936"/>
            <a:ext cx="995235" cy="107207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3ED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86985" y="-1081728"/>
            <a:ext cx="19447107" cy="2548266"/>
            <a:chOff x="0" y="0"/>
            <a:chExt cx="5121872" cy="67114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121872" cy="671148"/>
            </a:xfrm>
            <a:custGeom>
              <a:avLst/>
              <a:gdLst/>
              <a:ahLst/>
              <a:cxnLst/>
              <a:rect l="l" t="t" r="r" b="b"/>
              <a:pathLst>
                <a:path w="5121872" h="671148">
                  <a:moveTo>
                    <a:pt x="0" y="0"/>
                  </a:moveTo>
                  <a:lnTo>
                    <a:pt x="5121872" y="0"/>
                  </a:lnTo>
                  <a:lnTo>
                    <a:pt x="5121872" y="671148"/>
                  </a:lnTo>
                  <a:lnTo>
                    <a:pt x="0" y="671148"/>
                  </a:lnTo>
                  <a:close/>
                </a:path>
              </a:pathLst>
            </a:custGeom>
            <a:solidFill>
              <a:srgbClr val="B4DBDC"/>
            </a:solidFill>
          </p:spPr>
          <p:txBody>
            <a:bodyPr/>
            <a:lstStyle/>
            <a:p>
              <a:endParaRPr lang="en-VN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5121872" cy="7092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517944" y="9494825"/>
            <a:ext cx="2513488" cy="287889"/>
            <a:chOff x="0" y="0"/>
            <a:chExt cx="661989" cy="7582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61989" cy="75823"/>
            </a:xfrm>
            <a:custGeom>
              <a:avLst/>
              <a:gdLst/>
              <a:ahLst/>
              <a:cxnLst/>
              <a:rect l="l" t="t" r="r" b="b"/>
              <a:pathLst>
                <a:path w="661989" h="75823">
                  <a:moveTo>
                    <a:pt x="0" y="0"/>
                  </a:moveTo>
                  <a:lnTo>
                    <a:pt x="661989" y="0"/>
                  </a:lnTo>
                  <a:lnTo>
                    <a:pt x="661989" y="75823"/>
                  </a:lnTo>
                  <a:lnTo>
                    <a:pt x="0" y="75823"/>
                  </a:lnTo>
                  <a:close/>
                </a:path>
              </a:pathLst>
            </a:custGeom>
            <a:solidFill>
              <a:srgbClr val="004369"/>
            </a:solidFill>
          </p:spPr>
          <p:txBody>
            <a:bodyPr/>
            <a:lstStyle/>
            <a:p>
              <a:endParaRPr lang="en-VN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661989" cy="1139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28700" y="9341894"/>
            <a:ext cx="1122746" cy="296876"/>
            <a:chOff x="0" y="0"/>
            <a:chExt cx="1496994" cy="395835"/>
          </a:xfrm>
        </p:grpSpPr>
        <p:grpSp>
          <p:nvGrpSpPr>
            <p:cNvPr id="9" name="Group 9"/>
            <p:cNvGrpSpPr/>
            <p:nvPr/>
          </p:nvGrpSpPr>
          <p:grpSpPr>
            <a:xfrm>
              <a:off x="0" y="0"/>
              <a:ext cx="395835" cy="395835"/>
              <a:chOff x="0" y="0"/>
              <a:chExt cx="812800" cy="8128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4369"/>
              </a:solidFill>
            </p:spPr>
            <p:txBody>
              <a:bodyPr/>
              <a:lstStyle/>
              <a:p>
                <a:endParaRPr lang="en-VN"/>
              </a:p>
            </p:txBody>
          </p:sp>
          <p:sp>
            <p:nvSpPr>
              <p:cNvPr id="11" name="TextBox 1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  <p:grpSp>
          <p:nvGrpSpPr>
            <p:cNvPr id="12" name="Group 12"/>
            <p:cNvGrpSpPr/>
            <p:nvPr/>
          </p:nvGrpSpPr>
          <p:grpSpPr>
            <a:xfrm>
              <a:off x="547776" y="0"/>
              <a:ext cx="395835" cy="395835"/>
              <a:chOff x="0" y="0"/>
              <a:chExt cx="812800" cy="81280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4369"/>
              </a:solidFill>
            </p:spPr>
            <p:txBody>
              <a:bodyPr/>
              <a:lstStyle/>
              <a:p>
                <a:endParaRPr lang="en-VN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1101159" y="0"/>
              <a:ext cx="395835" cy="395835"/>
              <a:chOff x="0" y="0"/>
              <a:chExt cx="812800" cy="81280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4369"/>
              </a:solidFill>
            </p:spPr>
            <p:txBody>
              <a:bodyPr/>
              <a:lstStyle/>
              <a:p>
                <a:endParaRPr lang="en-VN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</p:grpSp>
      <p:grpSp>
        <p:nvGrpSpPr>
          <p:cNvPr id="18" name="Group 18"/>
          <p:cNvGrpSpPr/>
          <p:nvPr/>
        </p:nvGrpSpPr>
        <p:grpSpPr>
          <a:xfrm>
            <a:off x="982751" y="4731449"/>
            <a:ext cx="16230600" cy="2028484"/>
            <a:chOff x="0" y="0"/>
            <a:chExt cx="21640800" cy="2704646"/>
          </a:xfrm>
        </p:grpSpPr>
        <p:sp>
          <p:nvSpPr>
            <p:cNvPr id="19" name="AutoShape 19"/>
            <p:cNvSpPr/>
            <p:nvPr/>
          </p:nvSpPr>
          <p:spPr>
            <a:xfrm>
              <a:off x="0" y="1228263"/>
              <a:ext cx="21640800" cy="0"/>
            </a:xfrm>
            <a:prstGeom prst="line">
              <a:avLst/>
            </a:prstGeom>
            <a:ln w="50800" cap="flat">
              <a:solidFill>
                <a:srgbClr val="2E1B5B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VN"/>
            </a:p>
          </p:txBody>
        </p:sp>
        <p:sp>
          <p:nvSpPr>
            <p:cNvPr id="20" name="AutoShape 20"/>
            <p:cNvSpPr/>
            <p:nvPr/>
          </p:nvSpPr>
          <p:spPr>
            <a:xfrm rot="-5400000">
              <a:off x="6411990" y="1572115"/>
              <a:ext cx="687704" cy="0"/>
            </a:xfrm>
            <a:prstGeom prst="line">
              <a:avLst/>
            </a:prstGeom>
            <a:ln w="50800" cap="flat">
              <a:solidFill>
                <a:srgbClr val="2E1B5B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VN"/>
            </a:p>
          </p:txBody>
        </p:sp>
        <p:sp>
          <p:nvSpPr>
            <p:cNvPr id="21" name="AutoShape 21"/>
            <p:cNvSpPr/>
            <p:nvPr/>
          </p:nvSpPr>
          <p:spPr>
            <a:xfrm rot="-5400000">
              <a:off x="10501948" y="884411"/>
              <a:ext cx="687704" cy="0"/>
            </a:xfrm>
            <a:prstGeom prst="line">
              <a:avLst/>
            </a:prstGeom>
            <a:ln w="50800" cap="flat">
              <a:solidFill>
                <a:srgbClr val="2E1B5B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VN"/>
            </a:p>
          </p:txBody>
        </p:sp>
        <p:sp>
          <p:nvSpPr>
            <p:cNvPr id="22" name="AutoShape 22"/>
            <p:cNvSpPr/>
            <p:nvPr/>
          </p:nvSpPr>
          <p:spPr>
            <a:xfrm rot="-5400000">
              <a:off x="18578612" y="884411"/>
              <a:ext cx="687704" cy="0"/>
            </a:xfrm>
            <a:prstGeom prst="line">
              <a:avLst/>
            </a:prstGeom>
            <a:ln w="50800" cap="flat">
              <a:solidFill>
                <a:srgbClr val="2E1B5B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VN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18528048" y="0"/>
              <a:ext cx="744054" cy="744054"/>
            </a:xfrm>
            <a:custGeom>
              <a:avLst/>
              <a:gdLst/>
              <a:ahLst/>
              <a:cxnLst/>
              <a:rect l="l" t="t" r="r" b="b"/>
              <a:pathLst>
                <a:path w="744054" h="744054">
                  <a:moveTo>
                    <a:pt x="0" y="0"/>
                  </a:moveTo>
                  <a:lnTo>
                    <a:pt x="744054" y="0"/>
                  </a:lnTo>
                  <a:lnTo>
                    <a:pt x="744054" y="744054"/>
                  </a:lnTo>
                  <a:lnTo>
                    <a:pt x="0" y="7440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VN"/>
            </a:p>
          </p:txBody>
        </p:sp>
        <p:sp>
          <p:nvSpPr>
            <p:cNvPr id="24" name="Freeform 24"/>
            <p:cNvSpPr/>
            <p:nvPr/>
          </p:nvSpPr>
          <p:spPr>
            <a:xfrm>
              <a:off x="14625820" y="1922037"/>
              <a:ext cx="782609" cy="782609"/>
            </a:xfrm>
            <a:custGeom>
              <a:avLst/>
              <a:gdLst/>
              <a:ahLst/>
              <a:cxnLst/>
              <a:rect l="l" t="t" r="r" b="b"/>
              <a:pathLst>
                <a:path w="782609" h="782609">
                  <a:moveTo>
                    <a:pt x="0" y="0"/>
                  </a:moveTo>
                  <a:lnTo>
                    <a:pt x="782608" y="0"/>
                  </a:lnTo>
                  <a:lnTo>
                    <a:pt x="782608" y="782609"/>
                  </a:lnTo>
                  <a:lnTo>
                    <a:pt x="0" y="7826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VN"/>
            </a:p>
          </p:txBody>
        </p:sp>
        <p:sp>
          <p:nvSpPr>
            <p:cNvPr id="25" name="Freeform 25"/>
            <p:cNvSpPr/>
            <p:nvPr/>
          </p:nvSpPr>
          <p:spPr>
            <a:xfrm>
              <a:off x="10473773" y="0"/>
              <a:ext cx="744054" cy="744054"/>
            </a:xfrm>
            <a:custGeom>
              <a:avLst/>
              <a:gdLst/>
              <a:ahLst/>
              <a:cxnLst/>
              <a:rect l="l" t="t" r="r" b="b"/>
              <a:pathLst>
                <a:path w="744054" h="744054">
                  <a:moveTo>
                    <a:pt x="0" y="0"/>
                  </a:moveTo>
                  <a:lnTo>
                    <a:pt x="744054" y="0"/>
                  </a:lnTo>
                  <a:lnTo>
                    <a:pt x="744054" y="744054"/>
                  </a:lnTo>
                  <a:lnTo>
                    <a:pt x="0" y="7440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VN"/>
            </a:p>
          </p:txBody>
        </p:sp>
        <p:sp>
          <p:nvSpPr>
            <p:cNvPr id="26" name="Freeform 26"/>
            <p:cNvSpPr/>
            <p:nvPr/>
          </p:nvSpPr>
          <p:spPr>
            <a:xfrm>
              <a:off x="6370144" y="1922037"/>
              <a:ext cx="782609" cy="782609"/>
            </a:xfrm>
            <a:custGeom>
              <a:avLst/>
              <a:gdLst/>
              <a:ahLst/>
              <a:cxnLst/>
              <a:rect l="l" t="t" r="r" b="b"/>
              <a:pathLst>
                <a:path w="782609" h="782609">
                  <a:moveTo>
                    <a:pt x="0" y="0"/>
                  </a:moveTo>
                  <a:lnTo>
                    <a:pt x="782608" y="0"/>
                  </a:lnTo>
                  <a:lnTo>
                    <a:pt x="782608" y="782609"/>
                  </a:lnTo>
                  <a:lnTo>
                    <a:pt x="0" y="7826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VN"/>
            </a:p>
          </p:txBody>
        </p:sp>
        <p:sp>
          <p:nvSpPr>
            <p:cNvPr id="27" name="Freeform 27"/>
            <p:cNvSpPr/>
            <p:nvPr/>
          </p:nvSpPr>
          <p:spPr>
            <a:xfrm>
              <a:off x="2348806" y="0"/>
              <a:ext cx="744054" cy="744054"/>
            </a:xfrm>
            <a:custGeom>
              <a:avLst/>
              <a:gdLst/>
              <a:ahLst/>
              <a:cxnLst/>
              <a:rect l="l" t="t" r="r" b="b"/>
              <a:pathLst>
                <a:path w="744054" h="744054">
                  <a:moveTo>
                    <a:pt x="0" y="0"/>
                  </a:moveTo>
                  <a:lnTo>
                    <a:pt x="744054" y="0"/>
                  </a:lnTo>
                  <a:lnTo>
                    <a:pt x="744054" y="744054"/>
                  </a:lnTo>
                  <a:lnTo>
                    <a:pt x="0" y="7440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VN"/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11313068" y="6927665"/>
            <a:ext cx="1885321" cy="1885321"/>
            <a:chOff x="0" y="0"/>
            <a:chExt cx="2513761" cy="2513761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2513761" cy="2513761"/>
            </a:xfrm>
            <a:custGeom>
              <a:avLst/>
              <a:gdLst/>
              <a:ahLst/>
              <a:cxnLst/>
              <a:rect l="l" t="t" r="r" b="b"/>
              <a:pathLst>
                <a:path w="2513761" h="2513761">
                  <a:moveTo>
                    <a:pt x="0" y="0"/>
                  </a:moveTo>
                  <a:lnTo>
                    <a:pt x="2513761" y="0"/>
                  </a:lnTo>
                  <a:lnTo>
                    <a:pt x="2513761" y="2513761"/>
                  </a:lnTo>
                  <a:lnTo>
                    <a:pt x="0" y="25137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VN"/>
            </a:p>
          </p:txBody>
        </p:sp>
        <p:grpSp>
          <p:nvGrpSpPr>
            <p:cNvPr id="30" name="Group 30"/>
            <p:cNvGrpSpPr/>
            <p:nvPr/>
          </p:nvGrpSpPr>
          <p:grpSpPr>
            <a:xfrm>
              <a:off x="117813" y="117813"/>
              <a:ext cx="2278135" cy="2278135"/>
              <a:chOff x="0" y="0"/>
              <a:chExt cx="812800" cy="8128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endParaRPr lang="en-VN"/>
              </a:p>
            </p:txBody>
          </p:sp>
        </p:grpSp>
      </p:grpSp>
      <p:grpSp>
        <p:nvGrpSpPr>
          <p:cNvPr id="32" name="Group 32"/>
          <p:cNvGrpSpPr/>
          <p:nvPr/>
        </p:nvGrpSpPr>
        <p:grpSpPr>
          <a:xfrm>
            <a:off x="10903329" y="9042051"/>
            <a:ext cx="2659180" cy="672852"/>
            <a:chOff x="0" y="0"/>
            <a:chExt cx="3545574" cy="897137"/>
          </a:xfrm>
        </p:grpSpPr>
        <p:grpSp>
          <p:nvGrpSpPr>
            <p:cNvPr id="33" name="Group 33"/>
            <p:cNvGrpSpPr/>
            <p:nvPr/>
          </p:nvGrpSpPr>
          <p:grpSpPr>
            <a:xfrm>
              <a:off x="0" y="0"/>
              <a:ext cx="3545574" cy="897137"/>
              <a:chOff x="0" y="0"/>
              <a:chExt cx="9313751" cy="2356658"/>
            </a:xfrm>
          </p:grpSpPr>
          <p:sp>
            <p:nvSpPr>
              <p:cNvPr id="34" name="Freeform 34"/>
              <p:cNvSpPr/>
              <p:nvPr/>
            </p:nvSpPr>
            <p:spPr>
              <a:xfrm>
                <a:off x="304800" y="304800"/>
                <a:ext cx="9008951" cy="2051858"/>
              </a:xfrm>
              <a:custGeom>
                <a:avLst/>
                <a:gdLst/>
                <a:ahLst/>
                <a:cxnLst/>
                <a:rect l="l" t="t" r="r" b="b"/>
                <a:pathLst>
                  <a:path w="9008951" h="2051858">
                    <a:moveTo>
                      <a:pt x="9008951" y="0"/>
                    </a:moveTo>
                    <a:lnTo>
                      <a:pt x="9008951" y="2051858"/>
                    </a:lnTo>
                    <a:lnTo>
                      <a:pt x="0" y="2051858"/>
                    </a:lnTo>
                    <a:lnTo>
                      <a:pt x="0" y="1747058"/>
                    </a:lnTo>
                    <a:lnTo>
                      <a:pt x="8704151" y="1747058"/>
                    </a:lnTo>
                    <a:lnTo>
                      <a:pt x="8704151" y="0"/>
                    </a:lnTo>
                    <a:close/>
                  </a:path>
                </a:pathLst>
              </a:custGeom>
              <a:solidFill>
                <a:srgbClr val="7F97B2"/>
              </a:solidFill>
            </p:spPr>
            <p:txBody>
              <a:bodyPr/>
              <a:lstStyle/>
              <a:p>
                <a:endParaRPr lang="en-VN"/>
              </a:p>
            </p:txBody>
          </p:sp>
          <p:sp>
            <p:nvSpPr>
              <p:cNvPr id="35" name="Freeform 35"/>
              <p:cNvSpPr/>
              <p:nvPr/>
            </p:nvSpPr>
            <p:spPr>
              <a:xfrm>
                <a:off x="0" y="0"/>
                <a:ext cx="9008951" cy="2051858"/>
              </a:xfrm>
              <a:custGeom>
                <a:avLst/>
                <a:gdLst/>
                <a:ahLst/>
                <a:cxnLst/>
                <a:rect l="l" t="t" r="r" b="b"/>
                <a:pathLst>
                  <a:path w="9008951" h="2051858">
                    <a:moveTo>
                      <a:pt x="0" y="0"/>
                    </a:moveTo>
                    <a:lnTo>
                      <a:pt x="9008951" y="0"/>
                    </a:lnTo>
                    <a:lnTo>
                      <a:pt x="9008951" y="2051858"/>
                    </a:lnTo>
                    <a:lnTo>
                      <a:pt x="0" y="2051858"/>
                    </a:lnTo>
                    <a:close/>
                  </a:path>
                </a:pathLst>
              </a:custGeom>
              <a:solidFill>
                <a:srgbClr val="F0F9FF"/>
              </a:solidFill>
            </p:spPr>
            <p:txBody>
              <a:bodyPr/>
              <a:lstStyle/>
              <a:p>
                <a:endParaRPr lang="en-VN"/>
              </a:p>
            </p:txBody>
          </p:sp>
        </p:grpSp>
        <p:sp>
          <p:nvSpPr>
            <p:cNvPr id="36" name="TextBox 36"/>
            <p:cNvSpPr txBox="1"/>
            <p:nvPr/>
          </p:nvSpPr>
          <p:spPr>
            <a:xfrm>
              <a:off x="130562" y="127866"/>
              <a:ext cx="3153887" cy="5842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72"/>
                </a:lnSpc>
                <a:spcBef>
                  <a:spcPct val="0"/>
                </a:spcBef>
              </a:pPr>
              <a:r>
                <a:rPr lang="en-US" sz="2623">
                  <a:solidFill>
                    <a:srgbClr val="000000"/>
                  </a:solidFill>
                  <a:latin typeface="Anonymous Pro Bold"/>
                </a:rPr>
                <a:t>INTELLIJ</a:t>
              </a:r>
            </a:p>
          </p:txBody>
        </p:sp>
      </p:grpSp>
      <p:grpSp>
        <p:nvGrpSpPr>
          <p:cNvPr id="37" name="Group 37"/>
          <p:cNvGrpSpPr/>
          <p:nvPr/>
        </p:nvGrpSpPr>
        <p:grpSpPr>
          <a:xfrm>
            <a:off x="2154299" y="2793222"/>
            <a:ext cx="1854588" cy="1854588"/>
            <a:chOff x="0" y="0"/>
            <a:chExt cx="2472784" cy="2472784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2472784" cy="2472784"/>
            </a:xfrm>
            <a:custGeom>
              <a:avLst/>
              <a:gdLst/>
              <a:ahLst/>
              <a:cxnLst/>
              <a:rect l="l" t="t" r="r" b="b"/>
              <a:pathLst>
                <a:path w="2472784" h="2472784">
                  <a:moveTo>
                    <a:pt x="0" y="0"/>
                  </a:moveTo>
                  <a:lnTo>
                    <a:pt x="2472784" y="0"/>
                  </a:lnTo>
                  <a:lnTo>
                    <a:pt x="2472784" y="2472784"/>
                  </a:lnTo>
                  <a:lnTo>
                    <a:pt x="0" y="24727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VN"/>
            </a:p>
          </p:txBody>
        </p:sp>
        <p:grpSp>
          <p:nvGrpSpPr>
            <p:cNvPr id="39" name="Group 39"/>
            <p:cNvGrpSpPr/>
            <p:nvPr/>
          </p:nvGrpSpPr>
          <p:grpSpPr>
            <a:xfrm>
              <a:off x="169780" y="169780"/>
              <a:ext cx="2133224" cy="2133224"/>
              <a:chOff x="0" y="0"/>
              <a:chExt cx="812800" cy="812800"/>
            </a:xfrm>
          </p:grpSpPr>
          <p:sp>
            <p:nvSpPr>
              <p:cNvPr id="40" name="Freeform 4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endParaRPr lang="en-VN"/>
              </a:p>
            </p:txBody>
          </p:sp>
        </p:grpSp>
      </p:grpSp>
      <p:grpSp>
        <p:nvGrpSpPr>
          <p:cNvPr id="41" name="Group 41"/>
          <p:cNvGrpSpPr/>
          <p:nvPr/>
        </p:nvGrpSpPr>
        <p:grpSpPr>
          <a:xfrm>
            <a:off x="1665868" y="1881017"/>
            <a:ext cx="2858935" cy="723396"/>
            <a:chOff x="0" y="0"/>
            <a:chExt cx="3811914" cy="964528"/>
          </a:xfrm>
        </p:grpSpPr>
        <p:grpSp>
          <p:nvGrpSpPr>
            <p:cNvPr id="42" name="Group 42"/>
            <p:cNvGrpSpPr/>
            <p:nvPr/>
          </p:nvGrpSpPr>
          <p:grpSpPr>
            <a:xfrm>
              <a:off x="0" y="0"/>
              <a:ext cx="3811914" cy="964528"/>
              <a:chOff x="0" y="0"/>
              <a:chExt cx="9313751" cy="2356658"/>
            </a:xfrm>
          </p:grpSpPr>
          <p:sp>
            <p:nvSpPr>
              <p:cNvPr id="43" name="Freeform 43"/>
              <p:cNvSpPr/>
              <p:nvPr/>
            </p:nvSpPr>
            <p:spPr>
              <a:xfrm>
                <a:off x="304800" y="304800"/>
                <a:ext cx="9008951" cy="2051858"/>
              </a:xfrm>
              <a:custGeom>
                <a:avLst/>
                <a:gdLst/>
                <a:ahLst/>
                <a:cxnLst/>
                <a:rect l="l" t="t" r="r" b="b"/>
                <a:pathLst>
                  <a:path w="9008951" h="2051858">
                    <a:moveTo>
                      <a:pt x="9008951" y="0"/>
                    </a:moveTo>
                    <a:lnTo>
                      <a:pt x="9008951" y="2051858"/>
                    </a:lnTo>
                    <a:lnTo>
                      <a:pt x="0" y="2051858"/>
                    </a:lnTo>
                    <a:lnTo>
                      <a:pt x="0" y="1747058"/>
                    </a:lnTo>
                    <a:lnTo>
                      <a:pt x="8704151" y="1747058"/>
                    </a:lnTo>
                    <a:lnTo>
                      <a:pt x="8704151" y="0"/>
                    </a:lnTo>
                    <a:close/>
                  </a:path>
                </a:pathLst>
              </a:custGeom>
              <a:solidFill>
                <a:srgbClr val="7F97B2"/>
              </a:solidFill>
            </p:spPr>
            <p:txBody>
              <a:bodyPr/>
              <a:lstStyle/>
              <a:p>
                <a:endParaRPr lang="en-VN"/>
              </a:p>
            </p:txBody>
          </p:sp>
          <p:sp>
            <p:nvSpPr>
              <p:cNvPr id="44" name="Freeform 44"/>
              <p:cNvSpPr/>
              <p:nvPr/>
            </p:nvSpPr>
            <p:spPr>
              <a:xfrm>
                <a:off x="0" y="0"/>
                <a:ext cx="9008951" cy="2051858"/>
              </a:xfrm>
              <a:custGeom>
                <a:avLst/>
                <a:gdLst/>
                <a:ahLst/>
                <a:cxnLst/>
                <a:rect l="l" t="t" r="r" b="b"/>
                <a:pathLst>
                  <a:path w="9008951" h="2051858">
                    <a:moveTo>
                      <a:pt x="0" y="0"/>
                    </a:moveTo>
                    <a:lnTo>
                      <a:pt x="9008951" y="0"/>
                    </a:lnTo>
                    <a:lnTo>
                      <a:pt x="9008951" y="2051858"/>
                    </a:lnTo>
                    <a:lnTo>
                      <a:pt x="0" y="2051858"/>
                    </a:lnTo>
                    <a:close/>
                  </a:path>
                </a:pathLst>
              </a:custGeom>
              <a:solidFill>
                <a:srgbClr val="F0F9FF"/>
              </a:solidFill>
            </p:spPr>
            <p:txBody>
              <a:bodyPr/>
              <a:lstStyle/>
              <a:p>
                <a:endParaRPr lang="en-VN"/>
              </a:p>
            </p:txBody>
          </p:sp>
        </p:grpSp>
        <p:sp>
          <p:nvSpPr>
            <p:cNvPr id="45" name="TextBox 45"/>
            <p:cNvSpPr txBox="1"/>
            <p:nvPr/>
          </p:nvSpPr>
          <p:spPr>
            <a:xfrm>
              <a:off x="300946" y="141764"/>
              <a:ext cx="3390804" cy="6238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48"/>
                </a:lnSpc>
                <a:spcBef>
                  <a:spcPct val="0"/>
                </a:spcBef>
              </a:pPr>
              <a:r>
                <a:rPr lang="en-US" sz="2820">
                  <a:solidFill>
                    <a:srgbClr val="000000"/>
                  </a:solidFill>
                  <a:latin typeface="Anonymous Pro Bold"/>
                </a:rPr>
                <a:t>DISCORD</a:t>
              </a:r>
            </a:p>
          </p:txBody>
        </p:sp>
      </p:grpSp>
      <p:grpSp>
        <p:nvGrpSpPr>
          <p:cNvPr id="46" name="Group 46"/>
          <p:cNvGrpSpPr/>
          <p:nvPr/>
        </p:nvGrpSpPr>
        <p:grpSpPr>
          <a:xfrm>
            <a:off x="14190924" y="2748814"/>
            <a:ext cx="1898996" cy="1898996"/>
            <a:chOff x="0" y="0"/>
            <a:chExt cx="2531994" cy="2531994"/>
          </a:xfrm>
        </p:grpSpPr>
        <p:sp>
          <p:nvSpPr>
            <p:cNvPr id="47" name="Freeform 47"/>
            <p:cNvSpPr/>
            <p:nvPr/>
          </p:nvSpPr>
          <p:spPr>
            <a:xfrm>
              <a:off x="0" y="0"/>
              <a:ext cx="2531994" cy="2531994"/>
            </a:xfrm>
            <a:custGeom>
              <a:avLst/>
              <a:gdLst/>
              <a:ahLst/>
              <a:cxnLst/>
              <a:rect l="l" t="t" r="r" b="b"/>
              <a:pathLst>
                <a:path w="2531994" h="2531994">
                  <a:moveTo>
                    <a:pt x="0" y="0"/>
                  </a:moveTo>
                  <a:lnTo>
                    <a:pt x="2531994" y="0"/>
                  </a:lnTo>
                  <a:lnTo>
                    <a:pt x="2531994" y="2531994"/>
                  </a:lnTo>
                  <a:lnTo>
                    <a:pt x="0" y="25319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VN"/>
            </a:p>
          </p:txBody>
        </p:sp>
        <p:grpSp>
          <p:nvGrpSpPr>
            <p:cNvPr id="48" name="Group 48"/>
            <p:cNvGrpSpPr/>
            <p:nvPr/>
          </p:nvGrpSpPr>
          <p:grpSpPr>
            <a:xfrm>
              <a:off x="217441" y="187247"/>
              <a:ext cx="2097113" cy="2097113"/>
              <a:chOff x="0" y="0"/>
              <a:chExt cx="812800" cy="812800"/>
            </a:xfrm>
          </p:grpSpPr>
          <p:sp>
            <p:nvSpPr>
              <p:cNvPr id="49" name="Freeform 4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endParaRPr lang="en-VN"/>
              </a:p>
            </p:txBody>
          </p:sp>
        </p:grpSp>
      </p:grpSp>
      <p:grpSp>
        <p:nvGrpSpPr>
          <p:cNvPr id="50" name="Group 50"/>
          <p:cNvGrpSpPr/>
          <p:nvPr/>
        </p:nvGrpSpPr>
        <p:grpSpPr>
          <a:xfrm>
            <a:off x="8148553" y="2771018"/>
            <a:ext cx="1898996" cy="1898996"/>
            <a:chOff x="0" y="0"/>
            <a:chExt cx="2531994" cy="2531994"/>
          </a:xfrm>
        </p:grpSpPr>
        <p:sp>
          <p:nvSpPr>
            <p:cNvPr id="51" name="Freeform 51"/>
            <p:cNvSpPr/>
            <p:nvPr/>
          </p:nvSpPr>
          <p:spPr>
            <a:xfrm>
              <a:off x="0" y="0"/>
              <a:ext cx="2531994" cy="2531994"/>
            </a:xfrm>
            <a:custGeom>
              <a:avLst/>
              <a:gdLst/>
              <a:ahLst/>
              <a:cxnLst/>
              <a:rect l="l" t="t" r="r" b="b"/>
              <a:pathLst>
                <a:path w="2531994" h="2531994">
                  <a:moveTo>
                    <a:pt x="0" y="0"/>
                  </a:moveTo>
                  <a:lnTo>
                    <a:pt x="2531994" y="0"/>
                  </a:lnTo>
                  <a:lnTo>
                    <a:pt x="2531994" y="2531994"/>
                  </a:lnTo>
                  <a:lnTo>
                    <a:pt x="0" y="25319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VN"/>
            </a:p>
          </p:txBody>
        </p:sp>
        <p:grpSp>
          <p:nvGrpSpPr>
            <p:cNvPr id="52" name="Group 52"/>
            <p:cNvGrpSpPr/>
            <p:nvPr/>
          </p:nvGrpSpPr>
          <p:grpSpPr>
            <a:xfrm>
              <a:off x="163676" y="187247"/>
              <a:ext cx="2204643" cy="2204643"/>
              <a:chOff x="0" y="0"/>
              <a:chExt cx="812800" cy="812800"/>
            </a:xfrm>
          </p:grpSpPr>
          <p:sp>
            <p:nvSpPr>
              <p:cNvPr id="53" name="Freeform 5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endParaRPr lang="en-VN"/>
              </a:p>
            </p:txBody>
          </p:sp>
        </p:grpSp>
      </p:grpSp>
      <p:sp>
        <p:nvSpPr>
          <p:cNvPr id="54" name="TextBox 54"/>
          <p:cNvSpPr txBox="1"/>
          <p:nvPr/>
        </p:nvSpPr>
        <p:spPr>
          <a:xfrm>
            <a:off x="1961731" y="439814"/>
            <a:ext cx="14364538" cy="10267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471"/>
              </a:lnSpc>
              <a:spcBef>
                <a:spcPct val="0"/>
              </a:spcBef>
            </a:pPr>
            <a:r>
              <a:rPr lang="en-US" sz="6051">
                <a:solidFill>
                  <a:srgbClr val="2E1B5B"/>
                </a:solidFill>
                <a:latin typeface="HK Modular"/>
              </a:rPr>
              <a:t>USAGE TOOLS</a:t>
            </a:r>
          </a:p>
        </p:txBody>
      </p:sp>
      <p:grpSp>
        <p:nvGrpSpPr>
          <p:cNvPr id="55" name="Group 55"/>
          <p:cNvGrpSpPr/>
          <p:nvPr/>
        </p:nvGrpSpPr>
        <p:grpSpPr>
          <a:xfrm>
            <a:off x="5117618" y="6913990"/>
            <a:ext cx="1898996" cy="1898996"/>
            <a:chOff x="0" y="0"/>
            <a:chExt cx="2531994" cy="2531994"/>
          </a:xfrm>
        </p:grpSpPr>
        <p:sp>
          <p:nvSpPr>
            <p:cNvPr id="56" name="Freeform 56"/>
            <p:cNvSpPr/>
            <p:nvPr/>
          </p:nvSpPr>
          <p:spPr>
            <a:xfrm>
              <a:off x="0" y="0"/>
              <a:ext cx="2531994" cy="2531994"/>
            </a:xfrm>
            <a:custGeom>
              <a:avLst/>
              <a:gdLst/>
              <a:ahLst/>
              <a:cxnLst/>
              <a:rect l="l" t="t" r="r" b="b"/>
              <a:pathLst>
                <a:path w="2531994" h="2531994">
                  <a:moveTo>
                    <a:pt x="0" y="0"/>
                  </a:moveTo>
                  <a:lnTo>
                    <a:pt x="2531994" y="0"/>
                  </a:lnTo>
                  <a:lnTo>
                    <a:pt x="2531994" y="2531994"/>
                  </a:lnTo>
                  <a:lnTo>
                    <a:pt x="0" y="25319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VN"/>
            </a:p>
          </p:txBody>
        </p:sp>
        <p:grpSp>
          <p:nvGrpSpPr>
            <p:cNvPr id="57" name="Group 57"/>
            <p:cNvGrpSpPr/>
            <p:nvPr/>
          </p:nvGrpSpPr>
          <p:grpSpPr>
            <a:xfrm>
              <a:off x="167382" y="167382"/>
              <a:ext cx="2197231" cy="2197231"/>
              <a:chOff x="0" y="0"/>
              <a:chExt cx="812800" cy="812800"/>
            </a:xfrm>
          </p:grpSpPr>
          <p:sp>
            <p:nvSpPr>
              <p:cNvPr id="58" name="Freeform 5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endParaRPr lang="en-VN"/>
              </a:p>
            </p:txBody>
          </p:sp>
        </p:grpSp>
      </p:grpSp>
      <p:grpSp>
        <p:nvGrpSpPr>
          <p:cNvPr id="59" name="Group 59"/>
          <p:cNvGrpSpPr/>
          <p:nvPr/>
        </p:nvGrpSpPr>
        <p:grpSpPr>
          <a:xfrm>
            <a:off x="4725490" y="8965386"/>
            <a:ext cx="2941082" cy="743053"/>
            <a:chOff x="0" y="0"/>
            <a:chExt cx="3921442" cy="990738"/>
          </a:xfrm>
        </p:grpSpPr>
        <p:grpSp>
          <p:nvGrpSpPr>
            <p:cNvPr id="60" name="Group 60"/>
            <p:cNvGrpSpPr/>
            <p:nvPr/>
          </p:nvGrpSpPr>
          <p:grpSpPr>
            <a:xfrm>
              <a:off x="0" y="0"/>
              <a:ext cx="3921442" cy="990738"/>
              <a:chOff x="0" y="0"/>
              <a:chExt cx="9313751" cy="2353084"/>
            </a:xfrm>
          </p:grpSpPr>
          <p:sp>
            <p:nvSpPr>
              <p:cNvPr id="61" name="Freeform 61"/>
              <p:cNvSpPr/>
              <p:nvPr/>
            </p:nvSpPr>
            <p:spPr>
              <a:xfrm>
                <a:off x="304800" y="304800"/>
                <a:ext cx="9008951" cy="2048284"/>
              </a:xfrm>
              <a:custGeom>
                <a:avLst/>
                <a:gdLst/>
                <a:ahLst/>
                <a:cxnLst/>
                <a:rect l="l" t="t" r="r" b="b"/>
                <a:pathLst>
                  <a:path w="9008951" h="2048284">
                    <a:moveTo>
                      <a:pt x="9008951" y="0"/>
                    </a:moveTo>
                    <a:lnTo>
                      <a:pt x="9008951" y="2048284"/>
                    </a:lnTo>
                    <a:lnTo>
                      <a:pt x="0" y="2048284"/>
                    </a:lnTo>
                    <a:lnTo>
                      <a:pt x="0" y="1743484"/>
                    </a:lnTo>
                    <a:lnTo>
                      <a:pt x="8704151" y="1743484"/>
                    </a:lnTo>
                    <a:lnTo>
                      <a:pt x="8704151" y="0"/>
                    </a:lnTo>
                    <a:close/>
                  </a:path>
                </a:pathLst>
              </a:custGeom>
              <a:solidFill>
                <a:srgbClr val="7F97B2"/>
              </a:solidFill>
            </p:spPr>
            <p:txBody>
              <a:bodyPr/>
              <a:lstStyle/>
              <a:p>
                <a:endParaRPr lang="en-VN"/>
              </a:p>
            </p:txBody>
          </p:sp>
          <p:sp>
            <p:nvSpPr>
              <p:cNvPr id="62" name="Freeform 62"/>
              <p:cNvSpPr/>
              <p:nvPr/>
            </p:nvSpPr>
            <p:spPr>
              <a:xfrm>
                <a:off x="0" y="0"/>
                <a:ext cx="9008951" cy="2048284"/>
              </a:xfrm>
              <a:custGeom>
                <a:avLst/>
                <a:gdLst/>
                <a:ahLst/>
                <a:cxnLst/>
                <a:rect l="l" t="t" r="r" b="b"/>
                <a:pathLst>
                  <a:path w="9008951" h="2048284">
                    <a:moveTo>
                      <a:pt x="0" y="0"/>
                    </a:moveTo>
                    <a:lnTo>
                      <a:pt x="9008951" y="0"/>
                    </a:lnTo>
                    <a:lnTo>
                      <a:pt x="9008951" y="2048284"/>
                    </a:lnTo>
                    <a:lnTo>
                      <a:pt x="0" y="2048284"/>
                    </a:lnTo>
                    <a:close/>
                  </a:path>
                </a:pathLst>
              </a:custGeom>
              <a:solidFill>
                <a:srgbClr val="F0F9FF"/>
              </a:solidFill>
            </p:spPr>
            <p:txBody>
              <a:bodyPr/>
              <a:lstStyle/>
              <a:p>
                <a:endParaRPr lang="en-VN"/>
              </a:p>
            </p:txBody>
          </p:sp>
        </p:grpSp>
        <p:sp>
          <p:nvSpPr>
            <p:cNvPr id="63" name="TextBox 63"/>
            <p:cNvSpPr txBox="1"/>
            <p:nvPr/>
          </p:nvSpPr>
          <p:spPr>
            <a:xfrm>
              <a:off x="259234" y="137954"/>
              <a:ext cx="3488232" cy="6481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061"/>
                </a:lnSpc>
                <a:spcBef>
                  <a:spcPct val="0"/>
                </a:spcBef>
              </a:pPr>
              <a:r>
                <a:rPr lang="en-US" sz="2901">
                  <a:solidFill>
                    <a:srgbClr val="000000"/>
                  </a:solidFill>
                  <a:latin typeface="Anonymous Pro Bold"/>
                </a:rPr>
                <a:t>GITHUB</a:t>
              </a:r>
            </a:p>
          </p:txBody>
        </p:sp>
      </p:grpSp>
      <p:grpSp>
        <p:nvGrpSpPr>
          <p:cNvPr id="64" name="Group 64"/>
          <p:cNvGrpSpPr/>
          <p:nvPr/>
        </p:nvGrpSpPr>
        <p:grpSpPr>
          <a:xfrm>
            <a:off x="13511925" y="1904689"/>
            <a:ext cx="3110207" cy="786976"/>
            <a:chOff x="0" y="0"/>
            <a:chExt cx="4146943" cy="1049301"/>
          </a:xfrm>
        </p:grpSpPr>
        <p:grpSp>
          <p:nvGrpSpPr>
            <p:cNvPr id="65" name="Group 65"/>
            <p:cNvGrpSpPr/>
            <p:nvPr/>
          </p:nvGrpSpPr>
          <p:grpSpPr>
            <a:xfrm>
              <a:off x="0" y="0"/>
              <a:ext cx="4146943" cy="1049301"/>
              <a:chOff x="0" y="0"/>
              <a:chExt cx="9313751" cy="2356658"/>
            </a:xfrm>
          </p:grpSpPr>
          <p:sp>
            <p:nvSpPr>
              <p:cNvPr id="66" name="Freeform 66"/>
              <p:cNvSpPr/>
              <p:nvPr/>
            </p:nvSpPr>
            <p:spPr>
              <a:xfrm>
                <a:off x="304800" y="304800"/>
                <a:ext cx="9008951" cy="2051858"/>
              </a:xfrm>
              <a:custGeom>
                <a:avLst/>
                <a:gdLst/>
                <a:ahLst/>
                <a:cxnLst/>
                <a:rect l="l" t="t" r="r" b="b"/>
                <a:pathLst>
                  <a:path w="9008951" h="2051858">
                    <a:moveTo>
                      <a:pt x="9008951" y="0"/>
                    </a:moveTo>
                    <a:lnTo>
                      <a:pt x="9008951" y="2051858"/>
                    </a:lnTo>
                    <a:lnTo>
                      <a:pt x="0" y="2051858"/>
                    </a:lnTo>
                    <a:lnTo>
                      <a:pt x="0" y="1747058"/>
                    </a:lnTo>
                    <a:lnTo>
                      <a:pt x="8704151" y="1747058"/>
                    </a:lnTo>
                    <a:lnTo>
                      <a:pt x="8704151" y="0"/>
                    </a:lnTo>
                    <a:close/>
                  </a:path>
                </a:pathLst>
              </a:custGeom>
              <a:solidFill>
                <a:srgbClr val="7F97B2"/>
              </a:solidFill>
            </p:spPr>
            <p:txBody>
              <a:bodyPr/>
              <a:lstStyle/>
              <a:p>
                <a:endParaRPr lang="en-VN"/>
              </a:p>
            </p:txBody>
          </p:sp>
          <p:sp>
            <p:nvSpPr>
              <p:cNvPr id="67" name="Freeform 67"/>
              <p:cNvSpPr/>
              <p:nvPr/>
            </p:nvSpPr>
            <p:spPr>
              <a:xfrm>
                <a:off x="0" y="0"/>
                <a:ext cx="9008951" cy="2051858"/>
              </a:xfrm>
              <a:custGeom>
                <a:avLst/>
                <a:gdLst/>
                <a:ahLst/>
                <a:cxnLst/>
                <a:rect l="l" t="t" r="r" b="b"/>
                <a:pathLst>
                  <a:path w="9008951" h="2051858">
                    <a:moveTo>
                      <a:pt x="0" y="0"/>
                    </a:moveTo>
                    <a:lnTo>
                      <a:pt x="9008951" y="0"/>
                    </a:lnTo>
                    <a:lnTo>
                      <a:pt x="9008951" y="2051858"/>
                    </a:lnTo>
                    <a:lnTo>
                      <a:pt x="0" y="2051858"/>
                    </a:lnTo>
                    <a:close/>
                  </a:path>
                </a:pathLst>
              </a:custGeom>
              <a:solidFill>
                <a:srgbClr val="F0F9FF"/>
              </a:solidFill>
            </p:spPr>
            <p:txBody>
              <a:bodyPr/>
              <a:lstStyle/>
              <a:p>
                <a:endParaRPr lang="en-VN"/>
              </a:p>
            </p:txBody>
          </p:sp>
        </p:grpSp>
        <p:sp>
          <p:nvSpPr>
            <p:cNvPr id="68" name="TextBox 68"/>
            <p:cNvSpPr txBox="1"/>
            <p:nvPr/>
          </p:nvSpPr>
          <p:spPr>
            <a:xfrm>
              <a:off x="0" y="105314"/>
              <a:ext cx="3688821" cy="6736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95"/>
                </a:lnSpc>
                <a:spcBef>
                  <a:spcPct val="0"/>
                </a:spcBef>
              </a:pPr>
              <a:r>
                <a:rPr lang="en-US" sz="3068">
                  <a:solidFill>
                    <a:srgbClr val="000000"/>
                  </a:solidFill>
                  <a:latin typeface="Anonymous Pro Bold"/>
                </a:rPr>
                <a:t>DRAW.IO</a:t>
              </a:r>
            </a:p>
          </p:txBody>
        </p:sp>
      </p:grpSp>
      <p:grpSp>
        <p:nvGrpSpPr>
          <p:cNvPr id="69" name="Group 69"/>
          <p:cNvGrpSpPr/>
          <p:nvPr/>
        </p:nvGrpSpPr>
        <p:grpSpPr>
          <a:xfrm>
            <a:off x="7610401" y="1865462"/>
            <a:ext cx="2920411" cy="738952"/>
            <a:chOff x="0" y="0"/>
            <a:chExt cx="3893881" cy="985269"/>
          </a:xfrm>
        </p:grpSpPr>
        <p:grpSp>
          <p:nvGrpSpPr>
            <p:cNvPr id="70" name="Group 70"/>
            <p:cNvGrpSpPr/>
            <p:nvPr/>
          </p:nvGrpSpPr>
          <p:grpSpPr>
            <a:xfrm>
              <a:off x="0" y="0"/>
              <a:ext cx="3893881" cy="985269"/>
              <a:chOff x="0" y="0"/>
              <a:chExt cx="9313751" cy="2356658"/>
            </a:xfrm>
          </p:grpSpPr>
          <p:sp>
            <p:nvSpPr>
              <p:cNvPr id="71" name="Freeform 71"/>
              <p:cNvSpPr/>
              <p:nvPr/>
            </p:nvSpPr>
            <p:spPr>
              <a:xfrm>
                <a:off x="304800" y="304800"/>
                <a:ext cx="9008951" cy="2051858"/>
              </a:xfrm>
              <a:custGeom>
                <a:avLst/>
                <a:gdLst/>
                <a:ahLst/>
                <a:cxnLst/>
                <a:rect l="l" t="t" r="r" b="b"/>
                <a:pathLst>
                  <a:path w="9008951" h="2051858">
                    <a:moveTo>
                      <a:pt x="9008951" y="0"/>
                    </a:moveTo>
                    <a:lnTo>
                      <a:pt x="9008951" y="2051858"/>
                    </a:lnTo>
                    <a:lnTo>
                      <a:pt x="0" y="2051858"/>
                    </a:lnTo>
                    <a:lnTo>
                      <a:pt x="0" y="1747058"/>
                    </a:lnTo>
                    <a:lnTo>
                      <a:pt x="8704151" y="1747058"/>
                    </a:lnTo>
                    <a:lnTo>
                      <a:pt x="8704151" y="0"/>
                    </a:lnTo>
                    <a:close/>
                  </a:path>
                </a:pathLst>
              </a:custGeom>
              <a:solidFill>
                <a:srgbClr val="7F97B2"/>
              </a:solidFill>
            </p:spPr>
            <p:txBody>
              <a:bodyPr/>
              <a:lstStyle/>
              <a:p>
                <a:endParaRPr lang="en-VN"/>
              </a:p>
            </p:txBody>
          </p:sp>
          <p:sp>
            <p:nvSpPr>
              <p:cNvPr id="72" name="Freeform 72"/>
              <p:cNvSpPr/>
              <p:nvPr/>
            </p:nvSpPr>
            <p:spPr>
              <a:xfrm>
                <a:off x="0" y="0"/>
                <a:ext cx="9008951" cy="2051858"/>
              </a:xfrm>
              <a:custGeom>
                <a:avLst/>
                <a:gdLst/>
                <a:ahLst/>
                <a:cxnLst/>
                <a:rect l="l" t="t" r="r" b="b"/>
                <a:pathLst>
                  <a:path w="9008951" h="2051858">
                    <a:moveTo>
                      <a:pt x="0" y="0"/>
                    </a:moveTo>
                    <a:lnTo>
                      <a:pt x="9008951" y="0"/>
                    </a:lnTo>
                    <a:lnTo>
                      <a:pt x="9008951" y="2051858"/>
                    </a:lnTo>
                    <a:lnTo>
                      <a:pt x="0" y="2051858"/>
                    </a:lnTo>
                    <a:close/>
                  </a:path>
                </a:pathLst>
              </a:custGeom>
              <a:solidFill>
                <a:srgbClr val="F0F9FF"/>
              </a:solidFill>
            </p:spPr>
            <p:txBody>
              <a:bodyPr/>
              <a:lstStyle/>
              <a:p>
                <a:endParaRPr lang="en-VN"/>
              </a:p>
            </p:txBody>
          </p:sp>
        </p:grpSp>
        <p:sp>
          <p:nvSpPr>
            <p:cNvPr id="73" name="TextBox 73"/>
            <p:cNvSpPr txBox="1"/>
            <p:nvPr/>
          </p:nvSpPr>
          <p:spPr>
            <a:xfrm>
              <a:off x="215083" y="136516"/>
              <a:ext cx="3463716" cy="6455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033"/>
                </a:lnSpc>
                <a:spcBef>
                  <a:spcPct val="0"/>
                </a:spcBef>
              </a:pPr>
              <a:r>
                <a:rPr lang="en-US" sz="2880">
                  <a:solidFill>
                    <a:srgbClr val="000000"/>
                  </a:solidFill>
                  <a:latin typeface="Anonymous Pro Bold"/>
                </a:rPr>
                <a:t>PIXEL STUDIO</a:t>
              </a:r>
            </a:p>
          </p:txBody>
        </p:sp>
      </p:grpSp>
      <p:sp>
        <p:nvSpPr>
          <p:cNvPr id="74" name="AutoShape 74"/>
          <p:cNvSpPr/>
          <p:nvPr/>
        </p:nvSpPr>
        <p:spPr>
          <a:xfrm>
            <a:off x="3081593" y="5143500"/>
            <a:ext cx="0" cy="504936"/>
          </a:xfrm>
          <a:prstGeom prst="line">
            <a:avLst/>
          </a:prstGeom>
          <a:ln w="38100" cap="flat">
            <a:solidFill>
              <a:srgbClr val="2E1B5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VN"/>
          </a:p>
        </p:txBody>
      </p:sp>
      <p:sp>
        <p:nvSpPr>
          <p:cNvPr id="75" name="AutoShape 75"/>
          <p:cNvSpPr/>
          <p:nvPr/>
        </p:nvSpPr>
        <p:spPr>
          <a:xfrm>
            <a:off x="12231092" y="5648436"/>
            <a:ext cx="0" cy="661840"/>
          </a:xfrm>
          <a:prstGeom prst="line">
            <a:avLst/>
          </a:prstGeom>
          <a:ln w="38100" cap="flat">
            <a:solidFill>
              <a:srgbClr val="2E1B5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VN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3ED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41250">
            <a:off x="7086600" y="8155372"/>
            <a:ext cx="4114800" cy="319395"/>
          </a:xfrm>
          <a:custGeom>
            <a:avLst/>
            <a:gdLst/>
            <a:ahLst/>
            <a:cxnLst/>
            <a:rect l="l" t="t" r="r" b="b"/>
            <a:pathLst>
              <a:path w="4114800" h="319395">
                <a:moveTo>
                  <a:pt x="0" y="0"/>
                </a:moveTo>
                <a:lnTo>
                  <a:pt x="4114800" y="0"/>
                </a:lnTo>
                <a:lnTo>
                  <a:pt x="4114800" y="319395"/>
                </a:lnTo>
                <a:lnTo>
                  <a:pt x="0" y="3193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VN"/>
          </a:p>
        </p:txBody>
      </p:sp>
      <p:grpSp>
        <p:nvGrpSpPr>
          <p:cNvPr id="3" name="Group 3"/>
          <p:cNvGrpSpPr/>
          <p:nvPr/>
        </p:nvGrpSpPr>
        <p:grpSpPr>
          <a:xfrm>
            <a:off x="7691673" y="2072789"/>
            <a:ext cx="2904655" cy="3070711"/>
            <a:chOff x="0" y="0"/>
            <a:chExt cx="3872873" cy="409428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736962" cy="4094282"/>
            </a:xfrm>
            <a:custGeom>
              <a:avLst/>
              <a:gdLst/>
              <a:ahLst/>
              <a:cxnLst/>
              <a:rect l="l" t="t" r="r" b="b"/>
              <a:pathLst>
                <a:path w="3736962" h="4094282">
                  <a:moveTo>
                    <a:pt x="0" y="0"/>
                  </a:moveTo>
                  <a:lnTo>
                    <a:pt x="3736962" y="0"/>
                  </a:lnTo>
                  <a:lnTo>
                    <a:pt x="3736962" y="4094282"/>
                  </a:lnTo>
                  <a:lnTo>
                    <a:pt x="0" y="40942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VN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139265"/>
              <a:ext cx="3872873" cy="20253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1015"/>
                </a:lnSpc>
                <a:spcBef>
                  <a:spcPct val="0"/>
                </a:spcBef>
              </a:pPr>
              <a:r>
                <a:rPr lang="en-US" sz="11015">
                  <a:solidFill>
                    <a:srgbClr val="F8FFFB"/>
                  </a:solidFill>
                  <a:latin typeface="HK Modular"/>
                </a:rPr>
                <a:t>02</a:t>
              </a:r>
            </a:p>
          </p:txBody>
        </p:sp>
      </p:grpSp>
      <p:sp>
        <p:nvSpPr>
          <p:cNvPr id="6" name="Freeform 6"/>
          <p:cNvSpPr/>
          <p:nvPr/>
        </p:nvSpPr>
        <p:spPr>
          <a:xfrm>
            <a:off x="242403" y="837203"/>
            <a:ext cx="3967476" cy="996828"/>
          </a:xfrm>
          <a:custGeom>
            <a:avLst/>
            <a:gdLst/>
            <a:ahLst/>
            <a:cxnLst/>
            <a:rect l="l" t="t" r="r" b="b"/>
            <a:pathLst>
              <a:path w="3967476" h="996828">
                <a:moveTo>
                  <a:pt x="0" y="0"/>
                </a:moveTo>
                <a:lnTo>
                  <a:pt x="3967476" y="0"/>
                </a:lnTo>
                <a:lnTo>
                  <a:pt x="3967476" y="996828"/>
                </a:lnTo>
                <a:lnTo>
                  <a:pt x="0" y="99682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VN"/>
          </a:p>
        </p:txBody>
      </p:sp>
      <p:sp>
        <p:nvSpPr>
          <p:cNvPr id="7" name="Freeform 7"/>
          <p:cNvSpPr/>
          <p:nvPr/>
        </p:nvSpPr>
        <p:spPr>
          <a:xfrm rot="-919824">
            <a:off x="804222" y="8188229"/>
            <a:ext cx="1574795" cy="1767627"/>
          </a:xfrm>
          <a:custGeom>
            <a:avLst/>
            <a:gdLst/>
            <a:ahLst/>
            <a:cxnLst/>
            <a:rect l="l" t="t" r="r" b="b"/>
            <a:pathLst>
              <a:path w="1574795" h="1767627">
                <a:moveTo>
                  <a:pt x="0" y="0"/>
                </a:moveTo>
                <a:lnTo>
                  <a:pt x="1574795" y="0"/>
                </a:lnTo>
                <a:lnTo>
                  <a:pt x="1574795" y="1767626"/>
                </a:lnTo>
                <a:lnTo>
                  <a:pt x="0" y="176762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VN"/>
          </a:p>
        </p:txBody>
      </p:sp>
      <p:sp>
        <p:nvSpPr>
          <p:cNvPr id="8" name="TextBox 8"/>
          <p:cNvSpPr txBox="1"/>
          <p:nvPr/>
        </p:nvSpPr>
        <p:spPr>
          <a:xfrm>
            <a:off x="3314774" y="6121096"/>
            <a:ext cx="12387486" cy="12624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467"/>
              </a:lnSpc>
            </a:pPr>
            <a:r>
              <a:rPr lang="en-US" sz="9467" spc="473">
                <a:solidFill>
                  <a:srgbClr val="205732"/>
                </a:solidFill>
                <a:latin typeface="HK Modular"/>
              </a:rPr>
              <a:t>METHODOLOGY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3ED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8305562">
            <a:off x="11591052" y="-10349115"/>
            <a:ext cx="13872455" cy="13872455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0F9FF">
                <a:alpha val="53725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VN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214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594533">
            <a:off x="14688459" y="6647592"/>
            <a:ext cx="5823269" cy="6310386"/>
          </a:xfrm>
          <a:custGeom>
            <a:avLst/>
            <a:gdLst/>
            <a:ahLst/>
            <a:cxnLst/>
            <a:rect l="l" t="t" r="r" b="b"/>
            <a:pathLst>
              <a:path w="5823269" h="6310386">
                <a:moveTo>
                  <a:pt x="0" y="0"/>
                </a:moveTo>
                <a:lnTo>
                  <a:pt x="5823268" y="0"/>
                </a:lnTo>
                <a:lnTo>
                  <a:pt x="5823268" y="6310386"/>
                </a:lnTo>
                <a:lnTo>
                  <a:pt x="0" y="63103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VN"/>
          </a:p>
        </p:txBody>
      </p:sp>
      <p:sp>
        <p:nvSpPr>
          <p:cNvPr id="6" name="Freeform 6"/>
          <p:cNvSpPr/>
          <p:nvPr/>
        </p:nvSpPr>
        <p:spPr>
          <a:xfrm>
            <a:off x="16322262" y="-250533"/>
            <a:ext cx="1874076" cy="2558466"/>
          </a:xfrm>
          <a:custGeom>
            <a:avLst/>
            <a:gdLst/>
            <a:ahLst/>
            <a:cxnLst/>
            <a:rect l="l" t="t" r="r" b="b"/>
            <a:pathLst>
              <a:path w="1874076" h="2558466">
                <a:moveTo>
                  <a:pt x="0" y="0"/>
                </a:moveTo>
                <a:lnTo>
                  <a:pt x="1874076" y="0"/>
                </a:lnTo>
                <a:lnTo>
                  <a:pt x="1874076" y="2558466"/>
                </a:lnTo>
                <a:lnTo>
                  <a:pt x="0" y="255846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VN"/>
          </a:p>
        </p:txBody>
      </p:sp>
      <p:grpSp>
        <p:nvGrpSpPr>
          <p:cNvPr id="7" name="Group 7"/>
          <p:cNvGrpSpPr/>
          <p:nvPr/>
        </p:nvGrpSpPr>
        <p:grpSpPr>
          <a:xfrm>
            <a:off x="1108285" y="3498178"/>
            <a:ext cx="7092138" cy="1074815"/>
            <a:chOff x="-430844" y="0"/>
            <a:chExt cx="9456184" cy="1433086"/>
          </a:xfrm>
        </p:grpSpPr>
        <p:sp>
          <p:nvSpPr>
            <p:cNvPr id="8" name="Freeform 8"/>
            <p:cNvSpPr/>
            <p:nvPr/>
          </p:nvSpPr>
          <p:spPr>
            <a:xfrm>
              <a:off x="1297914" y="0"/>
              <a:ext cx="7727426" cy="1433086"/>
            </a:xfrm>
            <a:custGeom>
              <a:avLst/>
              <a:gdLst/>
              <a:ahLst/>
              <a:cxnLst/>
              <a:rect l="l" t="t" r="r" b="b"/>
              <a:pathLst>
                <a:path w="7727426" h="1433086">
                  <a:moveTo>
                    <a:pt x="0" y="0"/>
                  </a:moveTo>
                  <a:lnTo>
                    <a:pt x="7727427" y="0"/>
                  </a:lnTo>
                  <a:lnTo>
                    <a:pt x="7727427" y="1433086"/>
                  </a:lnTo>
                  <a:lnTo>
                    <a:pt x="0" y="14330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VN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-430844" y="118169"/>
              <a:ext cx="2553287" cy="10407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525"/>
                </a:lnSpc>
              </a:pPr>
              <a:r>
                <a:rPr lang="en-US" sz="4660" dirty="0">
                  <a:latin typeface="Genty Sans"/>
                </a:rPr>
                <a:t>01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1887039" y="158046"/>
              <a:ext cx="6549178" cy="8460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320"/>
                </a:lnSpc>
              </a:pPr>
              <a:r>
                <a:rPr lang="en-US" sz="3800">
                  <a:solidFill>
                    <a:srgbClr val="000000"/>
                  </a:solidFill>
                  <a:latin typeface="Anonymous Pro Bold"/>
                </a:rPr>
                <a:t>GAME AIMS</a:t>
              </a: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-3343401" y="1068417"/>
            <a:ext cx="17264715" cy="1239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182"/>
              </a:lnSpc>
              <a:spcBef>
                <a:spcPct val="0"/>
              </a:spcBef>
            </a:pPr>
            <a:r>
              <a:rPr lang="en-US" sz="7273">
                <a:solidFill>
                  <a:srgbClr val="2E1B5B"/>
                </a:solidFill>
                <a:latin typeface="HK Modular"/>
              </a:rPr>
              <a:t>GAME RULES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1062121" y="5549881"/>
            <a:ext cx="7138303" cy="1074815"/>
            <a:chOff x="-110519" y="-89056"/>
            <a:chExt cx="9517736" cy="1433086"/>
          </a:xfrm>
        </p:grpSpPr>
        <p:sp>
          <p:nvSpPr>
            <p:cNvPr id="13" name="Freeform 13"/>
            <p:cNvSpPr/>
            <p:nvPr/>
          </p:nvSpPr>
          <p:spPr>
            <a:xfrm>
              <a:off x="1679791" y="-89056"/>
              <a:ext cx="7727426" cy="1433086"/>
            </a:xfrm>
            <a:custGeom>
              <a:avLst/>
              <a:gdLst/>
              <a:ahLst/>
              <a:cxnLst/>
              <a:rect l="l" t="t" r="r" b="b"/>
              <a:pathLst>
                <a:path w="7727426" h="1433086">
                  <a:moveTo>
                    <a:pt x="0" y="0"/>
                  </a:moveTo>
                  <a:lnTo>
                    <a:pt x="7727426" y="0"/>
                  </a:lnTo>
                  <a:lnTo>
                    <a:pt x="7727426" y="1433086"/>
                  </a:lnTo>
                  <a:lnTo>
                    <a:pt x="0" y="14330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VN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-110519" y="190545"/>
              <a:ext cx="2553286" cy="10407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525"/>
                </a:lnSpc>
              </a:pPr>
              <a:r>
                <a:rPr lang="en-US" sz="4660" dirty="0">
                  <a:latin typeface="Genty Sans"/>
                </a:rPr>
                <a:t>02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2245113" y="148112"/>
              <a:ext cx="6293584" cy="8460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318"/>
                </a:lnSpc>
              </a:pPr>
              <a:r>
                <a:rPr lang="en-US" sz="3799" dirty="0">
                  <a:solidFill>
                    <a:srgbClr val="000000"/>
                  </a:solidFill>
                  <a:latin typeface="Anonymous Pro Bold"/>
                </a:rPr>
                <a:t>BEGINNING PLAYER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143418" y="7754483"/>
            <a:ext cx="7088668" cy="1074815"/>
            <a:chOff x="-646847" y="7565"/>
            <a:chExt cx="9451558" cy="1433086"/>
          </a:xfrm>
        </p:grpSpPr>
        <p:sp>
          <p:nvSpPr>
            <p:cNvPr id="17" name="Freeform 17"/>
            <p:cNvSpPr/>
            <p:nvPr/>
          </p:nvSpPr>
          <p:spPr>
            <a:xfrm>
              <a:off x="1077285" y="7565"/>
              <a:ext cx="7727426" cy="1433086"/>
            </a:xfrm>
            <a:custGeom>
              <a:avLst/>
              <a:gdLst/>
              <a:ahLst/>
              <a:cxnLst/>
              <a:rect l="l" t="t" r="r" b="b"/>
              <a:pathLst>
                <a:path w="7727426" h="1433086">
                  <a:moveTo>
                    <a:pt x="0" y="0"/>
                  </a:moveTo>
                  <a:lnTo>
                    <a:pt x="7727426" y="0"/>
                  </a:lnTo>
                  <a:lnTo>
                    <a:pt x="7727426" y="1433086"/>
                  </a:lnTo>
                  <a:lnTo>
                    <a:pt x="0" y="14330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VN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-646847" y="203709"/>
              <a:ext cx="2553285" cy="10407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525"/>
                </a:lnSpc>
              </a:pPr>
              <a:r>
                <a:rPr lang="en-US" sz="4660" dirty="0">
                  <a:latin typeface="Genty Sans"/>
                </a:rPr>
                <a:t>03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1865767" y="154375"/>
              <a:ext cx="6549178" cy="8460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320"/>
                </a:lnSpc>
              </a:pPr>
              <a:r>
                <a:rPr lang="en-US" sz="3800" dirty="0">
                  <a:solidFill>
                    <a:srgbClr val="000000"/>
                  </a:solidFill>
                  <a:latin typeface="Anonymous Pro Bold"/>
                </a:rPr>
                <a:t>THE PLAYER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9340337" y="3333477"/>
            <a:ext cx="7918963" cy="1239516"/>
            <a:chOff x="-421167" y="-120117"/>
            <a:chExt cx="10558617" cy="1652687"/>
          </a:xfrm>
        </p:grpSpPr>
        <p:sp>
          <p:nvSpPr>
            <p:cNvPr id="21" name="Freeform 21"/>
            <p:cNvSpPr/>
            <p:nvPr/>
          </p:nvSpPr>
          <p:spPr>
            <a:xfrm>
              <a:off x="1471186" y="-120117"/>
              <a:ext cx="7965774" cy="1652687"/>
            </a:xfrm>
            <a:custGeom>
              <a:avLst/>
              <a:gdLst/>
              <a:ahLst/>
              <a:cxnLst/>
              <a:rect l="l" t="t" r="r" b="b"/>
              <a:pathLst>
                <a:path w="7727426" h="1433086">
                  <a:moveTo>
                    <a:pt x="0" y="0"/>
                  </a:moveTo>
                  <a:lnTo>
                    <a:pt x="7727426" y="0"/>
                  </a:lnTo>
                  <a:lnTo>
                    <a:pt x="7727426" y="1433086"/>
                  </a:lnTo>
                  <a:lnTo>
                    <a:pt x="0" y="14330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VN" dirty="0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-421167" y="257531"/>
              <a:ext cx="2569558" cy="10407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525"/>
                </a:lnSpc>
              </a:pPr>
              <a:r>
                <a:rPr lang="en-US" sz="4660" dirty="0">
                  <a:latin typeface="Genty Sans"/>
                </a:rPr>
                <a:t>04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1231121" y="105655"/>
              <a:ext cx="8906329" cy="8460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320"/>
                </a:lnSpc>
              </a:pPr>
              <a:r>
                <a:rPr lang="en-US" sz="3800" dirty="0">
                  <a:solidFill>
                    <a:srgbClr val="000000"/>
                  </a:solidFill>
                  <a:latin typeface="Anonymous Pro Bold"/>
                </a:rPr>
                <a:t>THE INTERACTIVE TO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9340337" y="7473613"/>
            <a:ext cx="7393596" cy="1159195"/>
            <a:chOff x="-398291" y="47579"/>
            <a:chExt cx="9858128" cy="1545593"/>
          </a:xfrm>
        </p:grpSpPr>
        <p:sp>
          <p:nvSpPr>
            <p:cNvPr id="25" name="Freeform 25"/>
            <p:cNvSpPr/>
            <p:nvPr/>
          </p:nvSpPr>
          <p:spPr>
            <a:xfrm>
              <a:off x="1500640" y="47579"/>
              <a:ext cx="7959197" cy="1545593"/>
            </a:xfrm>
            <a:custGeom>
              <a:avLst/>
              <a:gdLst/>
              <a:ahLst/>
              <a:cxnLst/>
              <a:rect l="l" t="t" r="r" b="b"/>
              <a:pathLst>
                <a:path w="8636810" h="1601736">
                  <a:moveTo>
                    <a:pt x="0" y="0"/>
                  </a:moveTo>
                  <a:lnTo>
                    <a:pt x="8636810" y="0"/>
                  </a:lnTo>
                  <a:lnTo>
                    <a:pt x="8636810" y="1601736"/>
                  </a:lnTo>
                  <a:lnTo>
                    <a:pt x="0" y="16017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VN" dirty="0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-398291" y="345148"/>
              <a:ext cx="2569559" cy="10407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525"/>
                </a:lnSpc>
              </a:pPr>
              <a:r>
                <a:rPr lang="en-US" sz="4660" dirty="0">
                  <a:latin typeface="Genty Sans"/>
                </a:rPr>
                <a:t>06</a:t>
              </a:r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9327427" y="5328555"/>
            <a:ext cx="8549221" cy="3042903"/>
            <a:chOff x="-398291" y="18842"/>
            <a:chExt cx="11398960" cy="4057203"/>
          </a:xfrm>
        </p:grpSpPr>
        <p:sp>
          <p:nvSpPr>
            <p:cNvPr id="29" name="Freeform 29"/>
            <p:cNvSpPr/>
            <p:nvPr/>
          </p:nvSpPr>
          <p:spPr>
            <a:xfrm>
              <a:off x="1511276" y="18842"/>
              <a:ext cx="9489393" cy="1690886"/>
            </a:xfrm>
            <a:custGeom>
              <a:avLst/>
              <a:gdLst/>
              <a:ahLst/>
              <a:cxnLst/>
              <a:rect l="l" t="t" r="r" b="b"/>
              <a:pathLst>
                <a:path w="7727426" h="1433086">
                  <a:moveTo>
                    <a:pt x="0" y="0"/>
                  </a:moveTo>
                  <a:lnTo>
                    <a:pt x="7727426" y="0"/>
                  </a:lnTo>
                  <a:lnTo>
                    <a:pt x="7727426" y="1433086"/>
                  </a:lnTo>
                  <a:lnTo>
                    <a:pt x="0" y="14330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VN" dirty="0"/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-398291" y="307653"/>
              <a:ext cx="2569558" cy="10407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525"/>
                </a:lnSpc>
              </a:pPr>
              <a:r>
                <a:rPr lang="en-US" sz="4660" dirty="0">
                  <a:latin typeface="Genty Sans"/>
                </a:rPr>
                <a:t>05</a:t>
              </a:r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2317362" y="3230013"/>
              <a:ext cx="6549178" cy="8460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320"/>
                </a:lnSpc>
              </a:pPr>
              <a:r>
                <a:rPr lang="en-US" sz="3800" dirty="0">
                  <a:solidFill>
                    <a:srgbClr val="000000"/>
                  </a:solidFill>
                  <a:latin typeface="Anonymous Pro Bold"/>
                </a:rPr>
                <a:t>KEY</a:t>
              </a: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2FBA3378-BBA1-E97E-437B-42D611D3409B}"/>
              </a:ext>
            </a:extLst>
          </p:cNvPr>
          <p:cNvSpPr txBox="1"/>
          <p:nvPr/>
        </p:nvSpPr>
        <p:spPr>
          <a:xfrm>
            <a:off x="11025198" y="5559649"/>
            <a:ext cx="6566025" cy="12959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320"/>
              </a:lnSpc>
            </a:pPr>
            <a:r>
              <a:rPr lang="en-US" sz="4000" dirty="0">
                <a:solidFill>
                  <a:srgbClr val="000000"/>
                </a:solidFill>
                <a:latin typeface="Anonymous Pro Bold"/>
              </a:rPr>
              <a:t>PASSING STARTING POINT</a:t>
            </a:r>
          </a:p>
          <a:p>
            <a:pPr algn="ctr">
              <a:lnSpc>
                <a:spcPts val="5320"/>
              </a:lnSpc>
            </a:pPr>
            <a:endParaRPr lang="en-US" sz="3800" dirty="0">
              <a:solidFill>
                <a:srgbClr val="000000"/>
              </a:solidFill>
              <a:latin typeface="Anonymous Pro Bol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3ED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78925" y="3188979"/>
            <a:ext cx="16987759" cy="5461587"/>
            <a:chOff x="-615009" y="45020"/>
            <a:chExt cx="23157224" cy="6754484"/>
          </a:xfrm>
        </p:grpSpPr>
        <p:sp>
          <p:nvSpPr>
            <p:cNvPr id="3" name="Freeform 3"/>
            <p:cNvSpPr/>
            <p:nvPr/>
          </p:nvSpPr>
          <p:spPr>
            <a:xfrm>
              <a:off x="1353523" y="128766"/>
              <a:ext cx="7727426" cy="1433087"/>
            </a:xfrm>
            <a:custGeom>
              <a:avLst/>
              <a:gdLst/>
              <a:ahLst/>
              <a:cxnLst/>
              <a:rect l="l" t="t" r="r" b="b"/>
              <a:pathLst>
                <a:path w="7727426" h="1433086">
                  <a:moveTo>
                    <a:pt x="0" y="0"/>
                  </a:moveTo>
                  <a:lnTo>
                    <a:pt x="7727427" y="0"/>
                  </a:lnTo>
                  <a:lnTo>
                    <a:pt x="7727427" y="1433086"/>
                  </a:lnTo>
                  <a:lnTo>
                    <a:pt x="0" y="14330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VN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-457460" y="395633"/>
              <a:ext cx="2553287" cy="10407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525"/>
                </a:lnSpc>
              </a:pPr>
              <a:r>
                <a:rPr lang="en-US" sz="4660" dirty="0">
                  <a:latin typeface="Genty Sans"/>
                </a:rPr>
                <a:t>07</a:t>
              </a:r>
            </a:p>
          </p:txBody>
        </p:sp>
        <p:sp>
          <p:nvSpPr>
            <p:cNvPr id="6" name="Freeform 6"/>
            <p:cNvSpPr/>
            <p:nvPr/>
          </p:nvSpPr>
          <p:spPr>
            <a:xfrm>
              <a:off x="1208403" y="2502276"/>
              <a:ext cx="8700616" cy="1893511"/>
            </a:xfrm>
            <a:custGeom>
              <a:avLst/>
              <a:gdLst/>
              <a:ahLst/>
              <a:cxnLst/>
              <a:rect l="l" t="t" r="r" b="b"/>
              <a:pathLst>
                <a:path w="7727426" h="1433086">
                  <a:moveTo>
                    <a:pt x="0" y="0"/>
                  </a:moveTo>
                  <a:lnTo>
                    <a:pt x="7727426" y="0"/>
                  </a:lnTo>
                  <a:lnTo>
                    <a:pt x="7727426" y="1433086"/>
                  </a:lnTo>
                  <a:lnTo>
                    <a:pt x="0" y="14330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VN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-615009" y="2973144"/>
              <a:ext cx="2553287" cy="10407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525"/>
                </a:lnSpc>
              </a:pPr>
              <a:r>
                <a:rPr lang="en-US" sz="4660" dirty="0">
                  <a:latin typeface="Genty Sans"/>
                </a:rPr>
                <a:t>08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2013482" y="313314"/>
              <a:ext cx="6293583" cy="8460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318"/>
                </a:lnSpc>
              </a:pPr>
              <a:r>
                <a:rPr lang="en-US" sz="3799" dirty="0">
                  <a:solidFill>
                    <a:srgbClr val="000000"/>
                  </a:solidFill>
                  <a:latin typeface="Anonymous Pro Bold"/>
                </a:rPr>
                <a:t>FIREBALL</a:t>
              </a:r>
            </a:p>
          </p:txBody>
        </p:sp>
        <p:sp>
          <p:nvSpPr>
            <p:cNvPr id="9" name="Freeform 9"/>
            <p:cNvSpPr/>
            <p:nvPr/>
          </p:nvSpPr>
          <p:spPr>
            <a:xfrm>
              <a:off x="1353523" y="5429932"/>
              <a:ext cx="7727428" cy="1369572"/>
            </a:xfrm>
            <a:custGeom>
              <a:avLst/>
              <a:gdLst/>
              <a:ahLst/>
              <a:cxnLst/>
              <a:rect l="l" t="t" r="r" b="b"/>
              <a:pathLst>
                <a:path w="7727426" h="1433086">
                  <a:moveTo>
                    <a:pt x="0" y="0"/>
                  </a:moveTo>
                  <a:lnTo>
                    <a:pt x="7727426" y="0"/>
                  </a:lnTo>
                  <a:lnTo>
                    <a:pt x="7727426" y="1433087"/>
                  </a:lnTo>
                  <a:lnTo>
                    <a:pt x="0" y="14330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VN" dirty="0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-552025" y="5612784"/>
              <a:ext cx="2553287" cy="10407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525"/>
                </a:lnSpc>
              </a:pPr>
              <a:r>
                <a:rPr lang="en-US" sz="4660" dirty="0">
                  <a:latin typeface="Genty Sans"/>
                </a:rPr>
                <a:t>09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1516345" y="2985802"/>
              <a:ext cx="8184502" cy="160271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5320"/>
                </a:lnSpc>
              </a:pPr>
              <a:r>
                <a:rPr lang="en-US" sz="4000" dirty="0">
                  <a:solidFill>
                    <a:srgbClr val="000000"/>
                  </a:solidFill>
                  <a:latin typeface="Anonymous Pro Bold"/>
                </a:rPr>
                <a:t>FIRING AND SCRATCHING </a:t>
              </a:r>
            </a:p>
            <a:p>
              <a:pPr algn="ctr">
                <a:lnSpc>
                  <a:spcPts val="5320"/>
                </a:lnSpc>
              </a:pPr>
              <a:endParaRPr lang="en-US" sz="3800" dirty="0">
                <a:solidFill>
                  <a:srgbClr val="000000"/>
                </a:solidFill>
                <a:latin typeface="Anonymous Pro Bold"/>
              </a:endParaRPr>
            </a:p>
          </p:txBody>
        </p:sp>
        <p:sp>
          <p:nvSpPr>
            <p:cNvPr id="12" name="Freeform 12"/>
            <p:cNvSpPr/>
            <p:nvPr/>
          </p:nvSpPr>
          <p:spPr>
            <a:xfrm>
              <a:off x="13225246" y="45020"/>
              <a:ext cx="8151600" cy="1433086"/>
            </a:xfrm>
            <a:custGeom>
              <a:avLst/>
              <a:gdLst/>
              <a:ahLst/>
              <a:cxnLst/>
              <a:rect l="l" t="t" r="r" b="b"/>
              <a:pathLst>
                <a:path w="8581334" h="1591447">
                  <a:moveTo>
                    <a:pt x="0" y="0"/>
                  </a:moveTo>
                  <a:lnTo>
                    <a:pt x="8581335" y="0"/>
                  </a:lnTo>
                  <a:lnTo>
                    <a:pt x="8581335" y="1591447"/>
                  </a:lnTo>
                  <a:lnTo>
                    <a:pt x="0" y="15914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VN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262082" y="5735543"/>
              <a:ext cx="8063864" cy="6902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816"/>
                </a:lnSpc>
              </a:pPr>
              <a:r>
                <a:rPr lang="en-US" sz="3440" dirty="0">
                  <a:solidFill>
                    <a:srgbClr val="000000"/>
                  </a:solidFill>
                  <a:latin typeface="Anonymous Pro Bold"/>
                </a:rPr>
                <a:t>ENEMIES 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11428476" y="303932"/>
              <a:ext cx="2498679" cy="10051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345"/>
                </a:lnSpc>
              </a:pPr>
              <a:r>
                <a:rPr lang="en-US" sz="4532" dirty="0">
                  <a:latin typeface="Genty Sans"/>
                </a:rPr>
                <a:t>10</a:t>
              </a:r>
            </a:p>
          </p:txBody>
        </p:sp>
        <p:sp>
          <p:nvSpPr>
            <p:cNvPr id="15" name="Freeform 15"/>
            <p:cNvSpPr/>
            <p:nvPr/>
          </p:nvSpPr>
          <p:spPr>
            <a:xfrm>
              <a:off x="13003990" y="2639187"/>
              <a:ext cx="8636810" cy="1591447"/>
            </a:xfrm>
            <a:custGeom>
              <a:avLst/>
              <a:gdLst/>
              <a:ahLst/>
              <a:cxnLst/>
              <a:rect l="l" t="t" r="r" b="b"/>
              <a:pathLst>
                <a:path w="8636810" h="1601736">
                  <a:moveTo>
                    <a:pt x="0" y="0"/>
                  </a:moveTo>
                  <a:lnTo>
                    <a:pt x="8636810" y="0"/>
                  </a:lnTo>
                  <a:lnTo>
                    <a:pt x="8636810" y="1601736"/>
                  </a:lnTo>
                  <a:lnTo>
                    <a:pt x="0" y="16017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VN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1327110" y="3055823"/>
              <a:ext cx="2569559" cy="10407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525"/>
                </a:lnSpc>
              </a:pPr>
              <a:r>
                <a:rPr lang="en-US" sz="4660" dirty="0">
                  <a:latin typeface="Genty Sans"/>
                </a:rPr>
                <a:t>11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2212266" y="313314"/>
              <a:ext cx="10329949" cy="7323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076"/>
                </a:lnSpc>
              </a:pPr>
              <a:r>
                <a:rPr lang="en-US" sz="3626" dirty="0">
                  <a:solidFill>
                    <a:srgbClr val="000000"/>
                  </a:solidFill>
                  <a:latin typeface="Anonymous Pro Bold"/>
                </a:rPr>
                <a:t>HATMONKEY</a:t>
              </a:r>
            </a:p>
          </p:txBody>
        </p:sp>
        <p:sp>
          <p:nvSpPr>
            <p:cNvPr id="18" name="Freeform 18"/>
            <p:cNvSpPr/>
            <p:nvPr/>
          </p:nvSpPr>
          <p:spPr>
            <a:xfrm>
              <a:off x="13003990" y="5364110"/>
              <a:ext cx="7727426" cy="1433086"/>
            </a:xfrm>
            <a:custGeom>
              <a:avLst/>
              <a:gdLst/>
              <a:ahLst/>
              <a:cxnLst/>
              <a:rect l="l" t="t" r="r" b="b"/>
              <a:pathLst>
                <a:path w="7727426" h="1433086">
                  <a:moveTo>
                    <a:pt x="0" y="0"/>
                  </a:moveTo>
                  <a:lnTo>
                    <a:pt x="7727426" y="0"/>
                  </a:lnTo>
                  <a:lnTo>
                    <a:pt x="7727426" y="1433087"/>
                  </a:lnTo>
                  <a:lnTo>
                    <a:pt x="0" y="14330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VN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11245985" y="5670676"/>
              <a:ext cx="2569559" cy="10407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525"/>
                </a:lnSpc>
              </a:pPr>
              <a:r>
                <a:rPr lang="en-US" sz="4660" dirty="0">
                  <a:latin typeface="Genty Sans"/>
                </a:rPr>
                <a:t>12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13593114" y="5614775"/>
              <a:ext cx="6549178" cy="8460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320"/>
                </a:lnSpc>
              </a:pPr>
              <a:r>
                <a:rPr lang="en-US" sz="3800">
                  <a:solidFill>
                    <a:srgbClr val="000000"/>
                  </a:solidFill>
                  <a:latin typeface="Anonymous Pro Bold"/>
                </a:rPr>
                <a:t>ARANIK</a:t>
              </a:r>
            </a:p>
          </p:txBody>
        </p:sp>
      </p:grpSp>
      <p:sp>
        <p:nvSpPr>
          <p:cNvPr id="21" name="Freeform 21"/>
          <p:cNvSpPr/>
          <p:nvPr/>
        </p:nvSpPr>
        <p:spPr>
          <a:xfrm>
            <a:off x="14776744" y="964516"/>
            <a:ext cx="5979880" cy="989398"/>
          </a:xfrm>
          <a:custGeom>
            <a:avLst/>
            <a:gdLst/>
            <a:ahLst/>
            <a:cxnLst/>
            <a:rect l="l" t="t" r="r" b="b"/>
            <a:pathLst>
              <a:path w="5979880" h="989398">
                <a:moveTo>
                  <a:pt x="0" y="0"/>
                </a:moveTo>
                <a:lnTo>
                  <a:pt x="5979880" y="0"/>
                </a:lnTo>
                <a:lnTo>
                  <a:pt x="5979880" y="989398"/>
                </a:lnTo>
                <a:lnTo>
                  <a:pt x="0" y="98939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VN"/>
          </a:p>
        </p:txBody>
      </p:sp>
      <p:sp>
        <p:nvSpPr>
          <p:cNvPr id="22" name="TextBox 22"/>
          <p:cNvSpPr txBox="1"/>
          <p:nvPr/>
        </p:nvSpPr>
        <p:spPr>
          <a:xfrm>
            <a:off x="-3402338" y="821641"/>
            <a:ext cx="17264715" cy="1239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182"/>
              </a:lnSpc>
              <a:spcBef>
                <a:spcPct val="0"/>
              </a:spcBef>
            </a:pPr>
            <a:r>
              <a:rPr lang="en-US" sz="7273">
                <a:solidFill>
                  <a:srgbClr val="2E1B5B"/>
                </a:solidFill>
                <a:latin typeface="HK Modular"/>
              </a:rPr>
              <a:t>GAME RULES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1028700" y="9341894"/>
            <a:ext cx="1122746" cy="296876"/>
            <a:chOff x="0" y="0"/>
            <a:chExt cx="1496994" cy="395835"/>
          </a:xfrm>
        </p:grpSpPr>
        <p:grpSp>
          <p:nvGrpSpPr>
            <p:cNvPr id="24" name="Group 24"/>
            <p:cNvGrpSpPr/>
            <p:nvPr/>
          </p:nvGrpSpPr>
          <p:grpSpPr>
            <a:xfrm>
              <a:off x="0" y="0"/>
              <a:ext cx="395835" cy="395835"/>
              <a:chOff x="0" y="0"/>
              <a:chExt cx="812800" cy="8128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BC0A0F"/>
              </a:solidFill>
            </p:spPr>
            <p:txBody>
              <a:bodyPr/>
              <a:lstStyle/>
              <a:p>
                <a:endParaRPr lang="en-VN"/>
              </a:p>
            </p:txBody>
          </p:sp>
          <p:sp>
            <p:nvSpPr>
              <p:cNvPr id="26" name="TextBox 26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  <p:grpSp>
          <p:nvGrpSpPr>
            <p:cNvPr id="27" name="Group 27"/>
            <p:cNvGrpSpPr/>
            <p:nvPr/>
          </p:nvGrpSpPr>
          <p:grpSpPr>
            <a:xfrm>
              <a:off x="547776" y="0"/>
              <a:ext cx="395835" cy="395835"/>
              <a:chOff x="0" y="0"/>
              <a:chExt cx="812800" cy="812800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BC0A0F"/>
              </a:solidFill>
            </p:spPr>
            <p:txBody>
              <a:bodyPr/>
              <a:lstStyle/>
              <a:p>
                <a:endParaRPr lang="en-VN"/>
              </a:p>
            </p:txBody>
          </p:sp>
          <p:sp>
            <p:nvSpPr>
              <p:cNvPr id="29" name="TextBox 29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  <p:grpSp>
          <p:nvGrpSpPr>
            <p:cNvPr id="30" name="Group 30"/>
            <p:cNvGrpSpPr/>
            <p:nvPr/>
          </p:nvGrpSpPr>
          <p:grpSpPr>
            <a:xfrm>
              <a:off x="1101159" y="0"/>
              <a:ext cx="395835" cy="395835"/>
              <a:chOff x="0" y="0"/>
              <a:chExt cx="812800" cy="8128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BC0A0F"/>
              </a:solidFill>
            </p:spPr>
            <p:txBody>
              <a:bodyPr/>
              <a:lstStyle/>
              <a:p>
                <a:endParaRPr lang="en-VN"/>
              </a:p>
            </p:txBody>
          </p:sp>
          <p:sp>
            <p:nvSpPr>
              <p:cNvPr id="32" name="TextBox 32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</p:grpSp>
      <p:sp>
        <p:nvSpPr>
          <p:cNvPr id="33" name="TextBox 17">
            <a:extLst>
              <a:ext uri="{FF2B5EF4-FFF2-40B4-BE49-F238E27FC236}">
                <a16:creationId xmlns:a16="http://schemas.microsoft.com/office/drawing/2014/main" id="{338D48B0-5B86-85ED-CD23-52853B807498}"/>
              </a:ext>
            </a:extLst>
          </p:cNvPr>
          <p:cNvSpPr txBox="1"/>
          <p:nvPr/>
        </p:nvSpPr>
        <p:spPr>
          <a:xfrm>
            <a:off x="10132908" y="5582818"/>
            <a:ext cx="7577881" cy="592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76"/>
              </a:lnSpc>
            </a:pPr>
            <a:r>
              <a:rPr lang="en-US" sz="3626" dirty="0">
                <a:solidFill>
                  <a:srgbClr val="000000"/>
                </a:solidFill>
                <a:latin typeface="Anonymous Pro Bold"/>
              </a:rPr>
              <a:t>SLUGGER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hủ đề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</TotalTime>
  <Words>522</Words>
  <Application>Microsoft Macintosh PowerPoint</Application>
  <PresentationFormat>Custom</PresentationFormat>
  <Paragraphs>147</Paragraphs>
  <Slides>29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41" baseType="lpstr">
      <vt:lpstr>Arial</vt:lpstr>
      <vt:lpstr>Anonymous Pro Bold</vt:lpstr>
      <vt:lpstr>HK Modular Bold</vt:lpstr>
      <vt:lpstr>Calibri</vt:lpstr>
      <vt:lpstr>Literata Bold</vt:lpstr>
      <vt:lpstr>HK Modular</vt:lpstr>
      <vt:lpstr>Anonymous Pro</vt:lpstr>
      <vt:lpstr>Genty Sans</vt:lpstr>
      <vt:lpstr>HK Grotesk Bold</vt:lpstr>
      <vt:lpstr>HK Grotesk</vt:lpstr>
      <vt:lpstr>HK Grotesk Italics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OOP Slide</dc:title>
  <cp:lastModifiedBy>LÊ HUỲNH NHÃ NGUYÊN</cp:lastModifiedBy>
  <cp:revision>6</cp:revision>
  <dcterms:created xsi:type="dcterms:W3CDTF">2006-08-16T00:00:00Z</dcterms:created>
  <dcterms:modified xsi:type="dcterms:W3CDTF">2024-01-14T16:48:27Z</dcterms:modified>
  <dc:identifier>DAF3tL-J9jE</dc:identifier>
</cp:coreProperties>
</file>